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01" r:id="rId2"/>
    <p:sldId id="409" r:id="rId3"/>
    <p:sldId id="410" r:id="rId4"/>
    <p:sldId id="412" r:id="rId5"/>
    <p:sldId id="411" r:id="rId6"/>
    <p:sldId id="413" r:id="rId7"/>
    <p:sldId id="414" r:id="rId8"/>
    <p:sldId id="415" r:id="rId9"/>
    <p:sldId id="419" r:id="rId10"/>
    <p:sldId id="420" r:id="rId11"/>
    <p:sldId id="423" r:id="rId12"/>
    <p:sldId id="418" r:id="rId13"/>
    <p:sldId id="421" r:id="rId14"/>
    <p:sldId id="422" r:id="rId15"/>
  </p:sldIdLst>
  <p:sldSz cx="14401800" cy="7200900"/>
  <p:notesSz cx="10234613" cy="71040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 Magradze" initials="MM" lastIdx="1" clrIdx="0"/>
  <p:cmAuthor id="2" name="Mariam Naneishvili" initials="M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FFCC"/>
    <a:srgbClr val="FF9933"/>
    <a:srgbClr val="FED65A"/>
    <a:srgbClr val="FED149"/>
    <a:srgbClr val="FDCA2D"/>
    <a:srgbClr val="F5E26F"/>
    <a:srgbClr val="F5E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371F1-35C3-4E76-A76F-C515E80FE5A7}" v="285" dt="2026-02-07T20:54:20.642"/>
    <p1510:client id="{E7DE8CA0-2828-424A-8A42-13C1D6E85120}" v="323" dt="2026-02-08T14:08:49.22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8" autoAdjust="0"/>
    <p:restoredTop sz="92721" autoAdjust="0"/>
  </p:normalViewPr>
  <p:slideViewPr>
    <p:cSldViewPr>
      <p:cViewPr varScale="1">
        <p:scale>
          <a:sx n="98" d="100"/>
          <a:sy n="98" d="100"/>
        </p:scale>
        <p:origin x="414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Tevzadze" userId="a8cef4de59c3fb7d" providerId="LiveId" clId="{001FE859-3AA9-48C1-9318-DA584DD888EC}"/>
    <pc:docChg chg="undo custSel addSld delSld modSld">
      <pc:chgData name="Alexander Tevzadze" userId="a8cef4de59c3fb7d" providerId="LiveId" clId="{001FE859-3AA9-48C1-9318-DA584DD888EC}" dt="2026-02-07T20:54:20.642" v="3411"/>
      <pc:docMkLst>
        <pc:docMk/>
      </pc:docMkLst>
      <pc:sldChg chg="del">
        <pc:chgData name="Alexander Tevzadze" userId="a8cef4de59c3fb7d" providerId="LiveId" clId="{001FE859-3AA9-48C1-9318-DA584DD888EC}" dt="2026-02-07T20:53:40.086" v="3402" actId="47"/>
        <pc:sldMkLst>
          <pc:docMk/>
          <pc:sldMk cId="4148499077" sldId="376"/>
        </pc:sldMkLst>
      </pc:sldChg>
      <pc:sldChg chg="del">
        <pc:chgData name="Alexander Tevzadze" userId="a8cef4de59c3fb7d" providerId="LiveId" clId="{001FE859-3AA9-48C1-9318-DA584DD888EC}" dt="2026-02-07T20:54:14.269" v="3406" actId="47"/>
        <pc:sldMkLst>
          <pc:docMk/>
          <pc:sldMk cId="4010523337" sldId="377"/>
        </pc:sldMkLst>
      </pc:sldChg>
      <pc:sldChg chg="del">
        <pc:chgData name="Alexander Tevzadze" userId="a8cef4de59c3fb7d" providerId="LiveId" clId="{001FE859-3AA9-48C1-9318-DA584DD888EC}" dt="2026-02-07T20:53:40.086" v="3402" actId="47"/>
        <pc:sldMkLst>
          <pc:docMk/>
          <pc:sldMk cId="2133609160" sldId="378"/>
        </pc:sldMkLst>
      </pc:sldChg>
      <pc:sldChg chg="del">
        <pc:chgData name="Alexander Tevzadze" userId="a8cef4de59c3fb7d" providerId="LiveId" clId="{001FE859-3AA9-48C1-9318-DA584DD888EC}" dt="2026-02-07T20:54:09.050" v="3404" actId="47"/>
        <pc:sldMkLst>
          <pc:docMk/>
          <pc:sldMk cId="912654739" sldId="379"/>
        </pc:sldMkLst>
      </pc:sldChg>
      <pc:sldChg chg="del">
        <pc:chgData name="Alexander Tevzadze" userId="a8cef4de59c3fb7d" providerId="LiveId" clId="{001FE859-3AA9-48C1-9318-DA584DD888EC}" dt="2026-02-07T20:54:10.972" v="3405" actId="47"/>
        <pc:sldMkLst>
          <pc:docMk/>
          <pc:sldMk cId="2275448678" sldId="380"/>
        </pc:sldMkLst>
      </pc:sldChg>
      <pc:sldChg chg="del">
        <pc:chgData name="Alexander Tevzadze" userId="a8cef4de59c3fb7d" providerId="LiveId" clId="{001FE859-3AA9-48C1-9318-DA584DD888EC}" dt="2026-02-07T20:53:33.276" v="3401" actId="47"/>
        <pc:sldMkLst>
          <pc:docMk/>
          <pc:sldMk cId="3543356397" sldId="381"/>
        </pc:sldMkLst>
      </pc:sldChg>
      <pc:sldChg chg="del">
        <pc:chgData name="Alexander Tevzadze" userId="a8cef4de59c3fb7d" providerId="LiveId" clId="{001FE859-3AA9-48C1-9318-DA584DD888EC}" dt="2026-02-07T20:53:33.276" v="3401" actId="47"/>
        <pc:sldMkLst>
          <pc:docMk/>
          <pc:sldMk cId="3721044883" sldId="382"/>
        </pc:sldMkLst>
      </pc:sldChg>
      <pc:sldChg chg="del">
        <pc:chgData name="Alexander Tevzadze" userId="a8cef4de59c3fb7d" providerId="LiveId" clId="{001FE859-3AA9-48C1-9318-DA584DD888EC}" dt="2026-02-07T20:53:33.276" v="3401" actId="47"/>
        <pc:sldMkLst>
          <pc:docMk/>
          <pc:sldMk cId="1432027928" sldId="383"/>
        </pc:sldMkLst>
      </pc:sldChg>
      <pc:sldChg chg="del">
        <pc:chgData name="Alexander Tevzadze" userId="a8cef4de59c3fb7d" providerId="LiveId" clId="{001FE859-3AA9-48C1-9318-DA584DD888EC}" dt="2026-02-07T20:53:33.276" v="3401" actId="47"/>
        <pc:sldMkLst>
          <pc:docMk/>
          <pc:sldMk cId="4206694153" sldId="384"/>
        </pc:sldMkLst>
      </pc:sldChg>
      <pc:sldChg chg="del">
        <pc:chgData name="Alexander Tevzadze" userId="a8cef4de59c3fb7d" providerId="LiveId" clId="{001FE859-3AA9-48C1-9318-DA584DD888EC}" dt="2026-02-07T20:53:33.276" v="3401" actId="47"/>
        <pc:sldMkLst>
          <pc:docMk/>
          <pc:sldMk cId="4163474472" sldId="385"/>
        </pc:sldMkLst>
      </pc:sldChg>
      <pc:sldChg chg="del">
        <pc:chgData name="Alexander Tevzadze" userId="a8cef4de59c3fb7d" providerId="LiveId" clId="{001FE859-3AA9-48C1-9318-DA584DD888EC}" dt="2026-02-07T20:53:33.276" v="3401" actId="47"/>
        <pc:sldMkLst>
          <pc:docMk/>
          <pc:sldMk cId="2057365614" sldId="386"/>
        </pc:sldMkLst>
      </pc:sldChg>
      <pc:sldChg chg="del">
        <pc:chgData name="Alexander Tevzadze" userId="a8cef4de59c3fb7d" providerId="LiveId" clId="{001FE859-3AA9-48C1-9318-DA584DD888EC}" dt="2026-02-07T20:53:20.356" v="3400" actId="47"/>
        <pc:sldMkLst>
          <pc:docMk/>
          <pc:sldMk cId="376547263" sldId="388"/>
        </pc:sldMkLst>
      </pc:sldChg>
      <pc:sldChg chg="del">
        <pc:chgData name="Alexander Tevzadze" userId="a8cef4de59c3fb7d" providerId="LiveId" clId="{001FE859-3AA9-48C1-9318-DA584DD888EC}" dt="2026-02-07T20:53:20.356" v="3400" actId="47"/>
        <pc:sldMkLst>
          <pc:docMk/>
          <pc:sldMk cId="2789140221" sldId="389"/>
        </pc:sldMkLst>
      </pc:sldChg>
      <pc:sldChg chg="del">
        <pc:chgData name="Alexander Tevzadze" userId="a8cef4de59c3fb7d" providerId="LiveId" clId="{001FE859-3AA9-48C1-9318-DA584DD888EC}" dt="2026-02-07T20:54:15.393" v="3407" actId="47"/>
        <pc:sldMkLst>
          <pc:docMk/>
          <pc:sldMk cId="3503977759" sldId="390"/>
        </pc:sldMkLst>
      </pc:sldChg>
      <pc:sldChg chg="del">
        <pc:chgData name="Alexander Tevzadze" userId="a8cef4de59c3fb7d" providerId="LiveId" clId="{001FE859-3AA9-48C1-9318-DA584DD888EC}" dt="2026-02-07T20:54:16.065" v="3408" actId="47"/>
        <pc:sldMkLst>
          <pc:docMk/>
          <pc:sldMk cId="786381755" sldId="391"/>
        </pc:sldMkLst>
      </pc:sldChg>
      <pc:sldChg chg="del">
        <pc:chgData name="Alexander Tevzadze" userId="a8cef4de59c3fb7d" providerId="LiveId" clId="{001FE859-3AA9-48C1-9318-DA584DD888EC}" dt="2026-02-07T20:54:16.627" v="3409" actId="47"/>
        <pc:sldMkLst>
          <pc:docMk/>
          <pc:sldMk cId="916768017" sldId="392"/>
        </pc:sldMkLst>
      </pc:sldChg>
      <pc:sldChg chg="del">
        <pc:chgData name="Alexander Tevzadze" userId="a8cef4de59c3fb7d" providerId="LiveId" clId="{001FE859-3AA9-48C1-9318-DA584DD888EC}" dt="2026-02-07T20:54:06.926" v="3403" actId="47"/>
        <pc:sldMkLst>
          <pc:docMk/>
          <pc:sldMk cId="1824111776" sldId="393"/>
        </pc:sldMkLst>
      </pc:sldChg>
      <pc:sldChg chg="del">
        <pc:chgData name="Alexander Tevzadze" userId="a8cef4de59c3fb7d" providerId="LiveId" clId="{001FE859-3AA9-48C1-9318-DA584DD888EC}" dt="2026-02-07T20:53:33.276" v="3401" actId="47"/>
        <pc:sldMkLst>
          <pc:docMk/>
          <pc:sldMk cId="4232421208" sldId="394"/>
        </pc:sldMkLst>
      </pc:sldChg>
      <pc:sldChg chg="del">
        <pc:chgData name="Alexander Tevzadze" userId="a8cef4de59c3fb7d" providerId="LiveId" clId="{001FE859-3AA9-48C1-9318-DA584DD888EC}" dt="2026-02-07T20:53:20.356" v="3400" actId="47"/>
        <pc:sldMkLst>
          <pc:docMk/>
          <pc:sldMk cId="1446435794" sldId="395"/>
        </pc:sldMkLst>
      </pc:sldChg>
      <pc:sldChg chg="del">
        <pc:chgData name="Alexander Tevzadze" userId="a8cef4de59c3fb7d" providerId="LiveId" clId="{001FE859-3AA9-48C1-9318-DA584DD888EC}" dt="2026-02-07T20:53:20.356" v="3400" actId="47"/>
        <pc:sldMkLst>
          <pc:docMk/>
          <pc:sldMk cId="2551845181" sldId="397"/>
        </pc:sldMkLst>
      </pc:sldChg>
      <pc:sldChg chg="del">
        <pc:chgData name="Alexander Tevzadze" userId="a8cef4de59c3fb7d" providerId="LiveId" clId="{001FE859-3AA9-48C1-9318-DA584DD888EC}" dt="2026-02-07T20:53:20.356" v="3400" actId="47"/>
        <pc:sldMkLst>
          <pc:docMk/>
          <pc:sldMk cId="1181502818" sldId="398"/>
        </pc:sldMkLst>
      </pc:sldChg>
      <pc:sldChg chg="modSp mod">
        <pc:chgData name="Alexander Tevzadze" userId="a8cef4de59c3fb7d" providerId="LiveId" clId="{001FE859-3AA9-48C1-9318-DA584DD888EC}" dt="2026-02-02T20:54:31.454" v="64" actId="404"/>
        <pc:sldMkLst>
          <pc:docMk/>
          <pc:sldMk cId="1460239446" sldId="401"/>
        </pc:sldMkLst>
        <pc:spChg chg="mod">
          <ac:chgData name="Alexander Tevzadze" userId="a8cef4de59c3fb7d" providerId="LiveId" clId="{001FE859-3AA9-48C1-9318-DA584DD888EC}" dt="2026-02-02T20:54:31.454" v="64" actId="404"/>
          <ac:spMkLst>
            <pc:docMk/>
            <pc:sldMk cId="1460239446" sldId="401"/>
            <ac:spMk id="9" creationId="{42CAEA52-464D-D2A6-D480-61DE2991335C}"/>
          </ac:spMkLst>
        </pc:spChg>
      </pc:sldChg>
      <pc:sldChg chg="addSp delSp modSp mod">
        <pc:chgData name="Alexander Tevzadze" userId="a8cef4de59c3fb7d" providerId="LiveId" clId="{001FE859-3AA9-48C1-9318-DA584DD888EC}" dt="2026-02-02T23:45:34.573" v="1353" actId="6549"/>
        <pc:sldMkLst>
          <pc:docMk/>
          <pc:sldMk cId="1935652522" sldId="409"/>
        </pc:sldMkLst>
        <pc:spChg chg="mod">
          <ac:chgData name="Alexander Tevzadze" userId="a8cef4de59c3fb7d" providerId="LiveId" clId="{001FE859-3AA9-48C1-9318-DA584DD888EC}" dt="2026-02-02T23:45:34.573" v="1353" actId="6549"/>
          <ac:spMkLst>
            <pc:docMk/>
            <pc:sldMk cId="1935652522" sldId="409"/>
            <ac:spMk id="2" creationId="{2CD9D7FF-196D-6DF1-0BE1-4F2003C43D0C}"/>
          </ac:spMkLst>
        </pc:spChg>
        <pc:spChg chg="mod">
          <ac:chgData name="Alexander Tevzadze" userId="a8cef4de59c3fb7d" providerId="LiveId" clId="{001FE859-3AA9-48C1-9318-DA584DD888EC}" dt="2026-02-02T21:40:22.224" v="277" actId="20577"/>
          <ac:spMkLst>
            <pc:docMk/>
            <pc:sldMk cId="1935652522" sldId="409"/>
            <ac:spMk id="6" creationId="{4EEC633A-7337-86AF-5DF6-0A9829D252D0}"/>
          </ac:spMkLst>
        </pc:spChg>
        <pc:spChg chg="mod">
          <ac:chgData name="Alexander Tevzadze" userId="a8cef4de59c3fb7d" providerId="LiveId" clId="{001FE859-3AA9-48C1-9318-DA584DD888EC}" dt="2026-02-02T20:50:07.146" v="62" actId="20577"/>
          <ac:spMkLst>
            <pc:docMk/>
            <pc:sldMk cId="1935652522" sldId="409"/>
            <ac:spMk id="9" creationId="{A01C89D4-0509-5BA4-E3A0-7F4ADFFFE225}"/>
          </ac:spMkLst>
        </pc:spChg>
        <pc:picChg chg="add mod">
          <ac:chgData name="Alexander Tevzadze" userId="a8cef4de59c3fb7d" providerId="LiveId" clId="{001FE859-3AA9-48C1-9318-DA584DD888EC}" dt="2026-02-02T21:51:47.099" v="293" actId="1076"/>
          <ac:picMkLst>
            <pc:docMk/>
            <pc:sldMk cId="1935652522" sldId="409"/>
            <ac:picMk id="14" creationId="{64B0FF21-DD20-9471-142F-775EBCA28C3A}"/>
          </ac:picMkLst>
        </pc:picChg>
      </pc:sldChg>
      <pc:sldChg chg="addSp delSp modSp mod">
        <pc:chgData name="Alexander Tevzadze" userId="a8cef4de59c3fb7d" providerId="LiveId" clId="{001FE859-3AA9-48C1-9318-DA584DD888EC}" dt="2026-02-03T19:13:48.747" v="1377" actId="6549"/>
        <pc:sldMkLst>
          <pc:docMk/>
          <pc:sldMk cId="1432461689" sldId="410"/>
        </pc:sldMkLst>
        <pc:spChg chg="mod">
          <ac:chgData name="Alexander Tevzadze" userId="a8cef4de59c3fb7d" providerId="LiveId" clId="{001FE859-3AA9-48C1-9318-DA584DD888EC}" dt="2026-02-02T22:54:03.798" v="402" actId="20577"/>
          <ac:spMkLst>
            <pc:docMk/>
            <pc:sldMk cId="1432461689" sldId="410"/>
            <ac:spMk id="6" creationId="{2AFD4F02-9053-5415-BF7B-BBC51A3DD641}"/>
          </ac:spMkLst>
        </pc:spChg>
        <pc:spChg chg="mod">
          <ac:chgData name="Alexander Tevzadze" userId="a8cef4de59c3fb7d" providerId="LiveId" clId="{001FE859-3AA9-48C1-9318-DA584DD888EC}" dt="2026-02-03T19:13:48.747" v="1377" actId="6549"/>
          <ac:spMkLst>
            <pc:docMk/>
            <pc:sldMk cId="1432461689" sldId="410"/>
            <ac:spMk id="9" creationId="{CD1E45F4-D4BC-5E5A-E609-C724CDC189AE}"/>
          </ac:spMkLst>
        </pc:spChg>
        <pc:spChg chg="add mod">
          <ac:chgData name="Alexander Tevzadze" userId="a8cef4de59c3fb7d" providerId="LiveId" clId="{001FE859-3AA9-48C1-9318-DA584DD888EC}" dt="2026-02-02T23:44:44.877" v="1338" actId="207"/>
          <ac:spMkLst>
            <pc:docMk/>
            <pc:sldMk cId="1432461689" sldId="410"/>
            <ac:spMk id="12" creationId="{E3E7D21E-0F91-E361-0556-B5C241127A1C}"/>
          </ac:spMkLst>
        </pc:spChg>
        <pc:picChg chg="add mod">
          <ac:chgData name="Alexander Tevzadze" userId="a8cef4de59c3fb7d" providerId="LiveId" clId="{001FE859-3AA9-48C1-9318-DA584DD888EC}" dt="2026-02-02T22:54:05.518" v="403"/>
          <ac:picMkLst>
            <pc:docMk/>
            <pc:sldMk cId="1432461689" sldId="410"/>
            <ac:picMk id="11" creationId="{A319169B-3779-1AAE-7ADB-46C16C92CEB3}"/>
          </ac:picMkLst>
        </pc:picChg>
      </pc:sldChg>
      <pc:sldChg chg="modSp mod">
        <pc:chgData name="Alexander Tevzadze" userId="a8cef4de59c3fb7d" providerId="LiveId" clId="{001FE859-3AA9-48C1-9318-DA584DD888EC}" dt="2026-02-07T18:32:54.945" v="1394" actId="1076"/>
        <pc:sldMkLst>
          <pc:docMk/>
          <pc:sldMk cId="702936140" sldId="413"/>
        </pc:sldMkLst>
        <pc:spChg chg="mod">
          <ac:chgData name="Alexander Tevzadze" userId="a8cef4de59c3fb7d" providerId="LiveId" clId="{001FE859-3AA9-48C1-9318-DA584DD888EC}" dt="2026-02-06T20:39:11.751" v="1392" actId="114"/>
          <ac:spMkLst>
            <pc:docMk/>
            <pc:sldMk cId="702936140" sldId="413"/>
            <ac:spMk id="11" creationId="{8A14B249-0B80-E0F6-0BD0-2824C837320E}"/>
          </ac:spMkLst>
        </pc:spChg>
        <pc:spChg chg="mod">
          <ac:chgData name="Alexander Tevzadze" userId="a8cef4de59c3fb7d" providerId="LiveId" clId="{001FE859-3AA9-48C1-9318-DA584DD888EC}" dt="2026-02-06T20:39:08.642" v="1391" actId="114"/>
          <ac:spMkLst>
            <pc:docMk/>
            <pc:sldMk cId="702936140" sldId="413"/>
            <ac:spMk id="12" creationId="{C26EE0D0-FED3-38F0-D65E-6B75C12F90FF}"/>
          </ac:spMkLst>
        </pc:spChg>
        <pc:spChg chg="mod">
          <ac:chgData name="Alexander Tevzadze" userId="a8cef4de59c3fb7d" providerId="LiveId" clId="{001FE859-3AA9-48C1-9318-DA584DD888EC}" dt="2026-02-06T20:39:05.596" v="1390" actId="114"/>
          <ac:spMkLst>
            <pc:docMk/>
            <pc:sldMk cId="702936140" sldId="413"/>
            <ac:spMk id="13" creationId="{14B35800-8582-236E-A285-9FA89B8BC7F3}"/>
          </ac:spMkLst>
        </pc:spChg>
        <pc:picChg chg="mod">
          <ac:chgData name="Alexander Tevzadze" userId="a8cef4de59c3fb7d" providerId="LiveId" clId="{001FE859-3AA9-48C1-9318-DA584DD888EC}" dt="2026-02-07T18:32:54.945" v="1394" actId="1076"/>
          <ac:picMkLst>
            <pc:docMk/>
            <pc:sldMk cId="702936140" sldId="413"/>
            <ac:picMk id="22" creationId="{A28172DD-07C6-F4A2-4458-85E0AB3B32CA}"/>
          </ac:picMkLst>
        </pc:picChg>
      </pc:sldChg>
      <pc:sldChg chg="addSp modSp mod">
        <pc:chgData name="Alexander Tevzadze" userId="a8cef4de59c3fb7d" providerId="LiveId" clId="{001FE859-3AA9-48C1-9318-DA584DD888EC}" dt="2026-02-07T19:52:38.398" v="2321" actId="20577"/>
        <pc:sldMkLst>
          <pc:docMk/>
          <pc:sldMk cId="195009901" sldId="414"/>
        </pc:sldMkLst>
        <pc:spChg chg="add mod">
          <ac:chgData name="Alexander Tevzadze" userId="a8cef4de59c3fb7d" providerId="LiveId" clId="{001FE859-3AA9-48C1-9318-DA584DD888EC}" dt="2026-02-07T19:14:52.546" v="2071" actId="207"/>
          <ac:spMkLst>
            <pc:docMk/>
            <pc:sldMk cId="195009901" sldId="414"/>
            <ac:spMk id="2" creationId="{4BA9B266-6D56-F56E-1A55-D3432396BA44}"/>
          </ac:spMkLst>
        </pc:spChg>
        <pc:spChg chg="add mod">
          <ac:chgData name="Alexander Tevzadze" userId="a8cef4de59c3fb7d" providerId="LiveId" clId="{001FE859-3AA9-48C1-9318-DA584DD888EC}" dt="2026-02-07T19:15:46.778" v="2085" actId="1076"/>
          <ac:spMkLst>
            <pc:docMk/>
            <pc:sldMk cId="195009901" sldId="414"/>
            <ac:spMk id="4" creationId="{4D65E5CF-B51D-F760-178A-0651E2CC5E4E}"/>
          </ac:spMkLst>
        </pc:spChg>
        <pc:spChg chg="add mod">
          <ac:chgData name="Alexander Tevzadze" userId="a8cef4de59c3fb7d" providerId="LiveId" clId="{001FE859-3AA9-48C1-9318-DA584DD888EC}" dt="2026-02-07T19:15:26.371" v="2079" actId="1076"/>
          <ac:spMkLst>
            <pc:docMk/>
            <pc:sldMk cId="195009901" sldId="414"/>
            <ac:spMk id="5" creationId="{BF4A3242-43B4-6465-9977-E0CF18C01408}"/>
          </ac:spMkLst>
        </pc:spChg>
        <pc:spChg chg="mod">
          <ac:chgData name="Alexander Tevzadze" userId="a8cef4de59c3fb7d" providerId="LiveId" clId="{001FE859-3AA9-48C1-9318-DA584DD888EC}" dt="2026-02-07T19:12:17.743" v="1989" actId="6549"/>
          <ac:spMkLst>
            <pc:docMk/>
            <pc:sldMk cId="195009901" sldId="414"/>
            <ac:spMk id="6" creationId="{DAABC55A-798C-144F-7487-5BEC56BA3CF1}"/>
          </ac:spMkLst>
        </pc:spChg>
        <pc:spChg chg="mod">
          <ac:chgData name="Alexander Tevzadze" userId="a8cef4de59c3fb7d" providerId="LiveId" clId="{001FE859-3AA9-48C1-9318-DA584DD888EC}" dt="2026-02-07T19:52:38.398" v="2321" actId="20577"/>
          <ac:spMkLst>
            <pc:docMk/>
            <pc:sldMk cId="195009901" sldId="414"/>
            <ac:spMk id="9" creationId="{C279F001-9475-13E4-5A1B-E08F0875A209}"/>
          </ac:spMkLst>
        </pc:spChg>
      </pc:sldChg>
      <pc:sldChg chg="addSp delSp modSp mod">
        <pc:chgData name="Alexander Tevzadze" userId="a8cef4de59c3fb7d" providerId="LiveId" clId="{001FE859-3AA9-48C1-9318-DA584DD888EC}" dt="2026-02-07T20:29:53.410" v="3059" actId="1076"/>
        <pc:sldMkLst>
          <pc:docMk/>
          <pc:sldMk cId="151128167" sldId="415"/>
        </pc:sldMkLst>
        <pc:spChg chg="add del mod">
          <ac:chgData name="Alexander Tevzadze" userId="a8cef4de59c3fb7d" providerId="LiveId" clId="{001FE859-3AA9-48C1-9318-DA584DD888EC}" dt="2026-02-07T19:46:52.503" v="2143" actId="478"/>
          <ac:spMkLst>
            <pc:docMk/>
            <pc:sldMk cId="151128167" sldId="415"/>
            <ac:spMk id="2" creationId="{767AB2DC-0AEF-6BAA-72CF-058281490E3D}"/>
          </ac:spMkLst>
        </pc:spChg>
        <pc:spChg chg="add mod">
          <ac:chgData name="Alexander Tevzadze" userId="a8cef4de59c3fb7d" providerId="LiveId" clId="{001FE859-3AA9-48C1-9318-DA584DD888EC}" dt="2026-02-07T20:23:00.680" v="2980" actId="1076"/>
          <ac:spMkLst>
            <pc:docMk/>
            <pc:sldMk cId="151128167" sldId="415"/>
            <ac:spMk id="4" creationId="{BA105C7A-27E1-3E1A-87FD-C1ADEA34E494}"/>
          </ac:spMkLst>
        </pc:spChg>
        <pc:spChg chg="add mod">
          <ac:chgData name="Alexander Tevzadze" userId="a8cef4de59c3fb7d" providerId="LiveId" clId="{001FE859-3AA9-48C1-9318-DA584DD888EC}" dt="2026-02-07T20:23:08.226" v="2982" actId="1076"/>
          <ac:spMkLst>
            <pc:docMk/>
            <pc:sldMk cId="151128167" sldId="415"/>
            <ac:spMk id="5" creationId="{D657EFF6-7B55-634F-D64E-93CADEBA6052}"/>
          </ac:spMkLst>
        </pc:spChg>
        <pc:spChg chg="mod">
          <ac:chgData name="Alexander Tevzadze" userId="a8cef4de59c3fb7d" providerId="LiveId" clId="{001FE859-3AA9-48C1-9318-DA584DD888EC}" dt="2026-02-07T20:07:15.241" v="2611" actId="6549"/>
          <ac:spMkLst>
            <pc:docMk/>
            <pc:sldMk cId="151128167" sldId="415"/>
            <ac:spMk id="6" creationId="{04B754EC-2C06-88B4-88CE-E3D76AD505B0}"/>
          </ac:spMkLst>
        </pc:spChg>
        <pc:spChg chg="mod">
          <ac:chgData name="Alexander Tevzadze" userId="a8cef4de59c3fb7d" providerId="LiveId" clId="{001FE859-3AA9-48C1-9318-DA584DD888EC}" dt="2026-02-07T20:29:40.943" v="3058" actId="20577"/>
          <ac:spMkLst>
            <pc:docMk/>
            <pc:sldMk cId="151128167" sldId="415"/>
            <ac:spMk id="9" creationId="{ACF01AAE-23E6-9BD3-B7BD-92C3A344774B}"/>
          </ac:spMkLst>
        </pc:spChg>
        <pc:spChg chg="add mod">
          <ac:chgData name="Alexander Tevzadze" userId="a8cef4de59c3fb7d" providerId="LiveId" clId="{001FE859-3AA9-48C1-9318-DA584DD888EC}" dt="2026-02-07T20:23:03.805" v="2981" actId="1076"/>
          <ac:spMkLst>
            <pc:docMk/>
            <pc:sldMk cId="151128167" sldId="415"/>
            <ac:spMk id="10" creationId="{DA244DB5-594B-5646-B765-777D7176ACAD}"/>
          </ac:spMkLst>
        </pc:spChg>
        <pc:spChg chg="add mod">
          <ac:chgData name="Alexander Tevzadze" userId="a8cef4de59c3fb7d" providerId="LiveId" clId="{001FE859-3AA9-48C1-9318-DA584DD888EC}" dt="2026-02-07T20:23:17.147" v="2984" actId="1076"/>
          <ac:spMkLst>
            <pc:docMk/>
            <pc:sldMk cId="151128167" sldId="415"/>
            <ac:spMk id="11" creationId="{CBED9EC1-3EC4-3034-BF1B-8CDFC15690EC}"/>
          </ac:spMkLst>
        </pc:spChg>
        <pc:spChg chg="add mod">
          <ac:chgData name="Alexander Tevzadze" userId="a8cef4de59c3fb7d" providerId="LiveId" clId="{001FE859-3AA9-48C1-9318-DA584DD888EC}" dt="2026-02-07T20:23:19.693" v="2985" actId="1076"/>
          <ac:spMkLst>
            <pc:docMk/>
            <pc:sldMk cId="151128167" sldId="415"/>
            <ac:spMk id="12" creationId="{B9140F0B-52CA-D34A-2732-071597786D21}"/>
          </ac:spMkLst>
        </pc:spChg>
        <pc:spChg chg="add mod">
          <ac:chgData name="Alexander Tevzadze" userId="a8cef4de59c3fb7d" providerId="LiveId" clId="{001FE859-3AA9-48C1-9318-DA584DD888EC}" dt="2026-02-07T20:23:31.973" v="2988" actId="1076"/>
          <ac:spMkLst>
            <pc:docMk/>
            <pc:sldMk cId="151128167" sldId="415"/>
            <ac:spMk id="13" creationId="{06C15DA0-9C49-2004-A5D7-FE2BFDE0FFDB}"/>
          </ac:spMkLst>
        </pc:spChg>
        <pc:spChg chg="add mod">
          <ac:chgData name="Alexander Tevzadze" userId="a8cef4de59c3fb7d" providerId="LiveId" clId="{001FE859-3AA9-48C1-9318-DA584DD888EC}" dt="2026-02-07T20:23:34.941" v="2989" actId="1076"/>
          <ac:spMkLst>
            <pc:docMk/>
            <pc:sldMk cId="151128167" sldId="415"/>
            <ac:spMk id="14" creationId="{450DC767-14AA-255F-79F8-4AE66657BED3}"/>
          </ac:spMkLst>
        </pc:spChg>
        <pc:spChg chg="add mod">
          <ac:chgData name="Alexander Tevzadze" userId="a8cef4de59c3fb7d" providerId="LiveId" clId="{001FE859-3AA9-48C1-9318-DA584DD888EC}" dt="2026-02-07T20:23:41.237" v="2990" actId="1076"/>
          <ac:spMkLst>
            <pc:docMk/>
            <pc:sldMk cId="151128167" sldId="415"/>
            <ac:spMk id="15" creationId="{FAE8ECA5-D93D-7793-8789-4924EC23A7E6}"/>
          </ac:spMkLst>
        </pc:spChg>
        <pc:spChg chg="add mod">
          <ac:chgData name="Alexander Tevzadze" userId="a8cef4de59c3fb7d" providerId="LiveId" clId="{001FE859-3AA9-48C1-9318-DA584DD888EC}" dt="2026-02-07T20:29:53.410" v="3059" actId="1076"/>
          <ac:spMkLst>
            <pc:docMk/>
            <pc:sldMk cId="151128167" sldId="415"/>
            <ac:spMk id="16" creationId="{E5519332-CFC3-39C2-490C-C0AD486C361C}"/>
          </ac:spMkLst>
        </pc:spChg>
      </pc:sldChg>
      <pc:sldChg chg="addSp delSp modSp mod">
        <pc:chgData name="Alexander Tevzadze" userId="a8cef4de59c3fb7d" providerId="LiveId" clId="{001FE859-3AA9-48C1-9318-DA584DD888EC}" dt="2026-02-07T20:49:46.883" v="3371" actId="21"/>
        <pc:sldMkLst>
          <pc:docMk/>
          <pc:sldMk cId="2400088484" sldId="416"/>
        </pc:sldMkLst>
        <pc:spChg chg="mod">
          <ac:chgData name="Alexander Tevzadze" userId="a8cef4de59c3fb7d" providerId="LiveId" clId="{001FE859-3AA9-48C1-9318-DA584DD888EC}" dt="2026-02-07T20:49:17.981" v="3367" actId="20577"/>
          <ac:spMkLst>
            <pc:docMk/>
            <pc:sldMk cId="2400088484" sldId="416"/>
            <ac:spMk id="6" creationId="{DC3903D8-E3A8-F271-6D25-26F166016CC2}"/>
          </ac:spMkLst>
        </pc:spChg>
        <pc:spChg chg="mod">
          <ac:chgData name="Alexander Tevzadze" userId="a8cef4de59c3fb7d" providerId="LiveId" clId="{001FE859-3AA9-48C1-9318-DA584DD888EC}" dt="2026-02-07T20:49:38.493" v="3369" actId="6549"/>
          <ac:spMkLst>
            <pc:docMk/>
            <pc:sldMk cId="2400088484" sldId="416"/>
            <ac:spMk id="9" creationId="{E4A386D9-F3E7-7FD6-0A03-EC459B5BA3C1}"/>
          </ac:spMkLst>
        </pc:spChg>
        <pc:picChg chg="add del mod">
          <ac:chgData name="Alexander Tevzadze" userId="a8cef4de59c3fb7d" providerId="LiveId" clId="{001FE859-3AA9-48C1-9318-DA584DD888EC}" dt="2026-02-07T20:44:48.758" v="3103" actId="478"/>
          <ac:picMkLst>
            <pc:docMk/>
            <pc:sldMk cId="2400088484" sldId="416"/>
            <ac:picMk id="4" creationId="{D50C3052-2717-5846-B78B-332CF7FAA75C}"/>
          </ac:picMkLst>
        </pc:picChg>
        <pc:picChg chg="add mod">
          <ac:chgData name="Alexander Tevzadze" userId="a8cef4de59c3fb7d" providerId="LiveId" clId="{001FE859-3AA9-48C1-9318-DA584DD888EC}" dt="2026-02-07T20:44:54.722" v="3104" actId="1076"/>
          <ac:picMkLst>
            <pc:docMk/>
            <pc:sldMk cId="2400088484" sldId="416"/>
            <ac:picMk id="10" creationId="{EE3B1B3F-3EDD-D73E-D090-C4DC32861051}"/>
          </ac:picMkLst>
        </pc:picChg>
        <pc:picChg chg="add mod">
          <ac:chgData name="Alexander Tevzadze" userId="a8cef4de59c3fb7d" providerId="LiveId" clId="{001FE859-3AA9-48C1-9318-DA584DD888EC}" dt="2026-02-07T20:45:50.069" v="3136" actId="1076"/>
          <ac:picMkLst>
            <pc:docMk/>
            <pc:sldMk cId="2400088484" sldId="416"/>
            <ac:picMk id="12" creationId="{BB7D0889-B5FB-AFDB-8BE3-958F2933B307}"/>
          </ac:picMkLst>
        </pc:picChg>
        <pc:picChg chg="add mod">
          <ac:chgData name="Alexander Tevzadze" userId="a8cef4de59c3fb7d" providerId="LiveId" clId="{001FE859-3AA9-48C1-9318-DA584DD888EC}" dt="2026-02-07T20:47:51.837" v="3317" actId="1076"/>
          <ac:picMkLst>
            <pc:docMk/>
            <pc:sldMk cId="2400088484" sldId="416"/>
            <ac:picMk id="14" creationId="{0BA4B262-CD2B-8571-055F-70FC0D467D96}"/>
          </ac:picMkLst>
        </pc:picChg>
        <pc:picChg chg="add mod">
          <ac:chgData name="Alexander Tevzadze" userId="a8cef4de59c3fb7d" providerId="LiveId" clId="{001FE859-3AA9-48C1-9318-DA584DD888EC}" dt="2026-02-07T20:48:17.028" v="3319" actId="1076"/>
          <ac:picMkLst>
            <pc:docMk/>
            <pc:sldMk cId="2400088484" sldId="416"/>
            <ac:picMk id="16" creationId="{A03C1092-B1BC-9FAF-C937-36D1C009416A}"/>
          </ac:picMkLst>
        </pc:picChg>
        <pc:picChg chg="add del mod">
          <ac:chgData name="Alexander Tevzadze" userId="a8cef4de59c3fb7d" providerId="LiveId" clId="{001FE859-3AA9-48C1-9318-DA584DD888EC}" dt="2026-02-07T20:49:46.883" v="3371" actId="21"/>
          <ac:picMkLst>
            <pc:docMk/>
            <pc:sldMk cId="2400088484" sldId="416"/>
            <ac:picMk id="18" creationId="{D331F3DC-A408-4534-BB6F-82500C9059EF}"/>
          </ac:picMkLst>
        </pc:picChg>
      </pc:sldChg>
      <pc:sldChg chg="addSp modSp mod">
        <pc:chgData name="Alexander Tevzadze" userId="a8cef4de59c3fb7d" providerId="LiveId" clId="{001FE859-3AA9-48C1-9318-DA584DD888EC}" dt="2026-02-07T20:52:38.682" v="3382" actId="1076"/>
        <pc:sldMkLst>
          <pc:docMk/>
          <pc:sldMk cId="1023600888" sldId="417"/>
        </pc:sldMkLst>
        <pc:spChg chg="mod">
          <ac:chgData name="Alexander Tevzadze" userId="a8cef4de59c3fb7d" providerId="LiveId" clId="{001FE859-3AA9-48C1-9318-DA584DD888EC}" dt="2026-02-07T20:49:24.761" v="3368"/>
          <ac:spMkLst>
            <pc:docMk/>
            <pc:sldMk cId="1023600888" sldId="417"/>
            <ac:spMk id="6" creationId="{77E983A2-14B4-CDF4-943C-9CD0A60594A7}"/>
          </ac:spMkLst>
        </pc:spChg>
        <pc:spChg chg="mod">
          <ac:chgData name="Alexander Tevzadze" userId="a8cef4de59c3fb7d" providerId="LiveId" clId="{001FE859-3AA9-48C1-9318-DA584DD888EC}" dt="2026-02-07T20:49:41.164" v="3370"/>
          <ac:spMkLst>
            <pc:docMk/>
            <pc:sldMk cId="1023600888" sldId="417"/>
            <ac:spMk id="9" creationId="{44766F99-FF74-31EA-FB5C-142C1399923F}"/>
          </ac:spMkLst>
        </pc:spChg>
        <pc:picChg chg="add mod">
          <ac:chgData name="Alexander Tevzadze" userId="a8cef4de59c3fb7d" providerId="LiveId" clId="{001FE859-3AA9-48C1-9318-DA584DD888EC}" dt="2026-02-07T20:51:06.636" v="3376" actId="1076"/>
          <ac:picMkLst>
            <pc:docMk/>
            <pc:sldMk cId="1023600888" sldId="417"/>
            <ac:picMk id="4" creationId="{D517C44C-47AD-65A8-AECE-B88E3E0B0560}"/>
          </ac:picMkLst>
        </pc:picChg>
        <pc:picChg chg="add mod">
          <ac:chgData name="Alexander Tevzadze" userId="a8cef4de59c3fb7d" providerId="LiveId" clId="{001FE859-3AA9-48C1-9318-DA584DD888EC}" dt="2026-02-07T20:51:33.138" v="3378" actId="1076"/>
          <ac:picMkLst>
            <pc:docMk/>
            <pc:sldMk cId="1023600888" sldId="417"/>
            <ac:picMk id="10" creationId="{E92F3758-86E7-A3EC-BC4E-0DFA2DB0EB8E}"/>
          </ac:picMkLst>
        </pc:picChg>
        <pc:picChg chg="add mod">
          <ac:chgData name="Alexander Tevzadze" userId="a8cef4de59c3fb7d" providerId="LiveId" clId="{001FE859-3AA9-48C1-9318-DA584DD888EC}" dt="2026-02-07T20:51:54.968" v="3380" actId="1076"/>
          <ac:picMkLst>
            <pc:docMk/>
            <pc:sldMk cId="1023600888" sldId="417"/>
            <ac:picMk id="12" creationId="{75F5A3A7-7EBD-FB82-786F-032DE43C423E}"/>
          </ac:picMkLst>
        </pc:picChg>
        <pc:picChg chg="add mod">
          <ac:chgData name="Alexander Tevzadze" userId="a8cef4de59c3fb7d" providerId="LiveId" clId="{001FE859-3AA9-48C1-9318-DA584DD888EC}" dt="2026-02-07T20:52:38.682" v="3382" actId="1076"/>
          <ac:picMkLst>
            <pc:docMk/>
            <pc:sldMk cId="1023600888" sldId="417"/>
            <ac:picMk id="14" creationId="{46CDD080-9BDA-EF4D-0E13-1C7E3F029C09}"/>
          </ac:picMkLst>
        </pc:picChg>
        <pc:picChg chg="add mod">
          <ac:chgData name="Alexander Tevzadze" userId="a8cef4de59c3fb7d" providerId="LiveId" clId="{001FE859-3AA9-48C1-9318-DA584DD888EC}" dt="2026-02-07T20:50:37.561" v="3374" actId="1076"/>
          <ac:picMkLst>
            <pc:docMk/>
            <pc:sldMk cId="1023600888" sldId="417"/>
            <ac:picMk id="18" creationId="{D331F3DC-A408-4534-BB6F-82500C9059EF}"/>
          </ac:picMkLst>
        </pc:picChg>
      </pc:sldChg>
      <pc:sldChg chg="addSp modSp mod">
        <pc:chgData name="Alexander Tevzadze" userId="a8cef4de59c3fb7d" providerId="LiveId" clId="{001FE859-3AA9-48C1-9318-DA584DD888EC}" dt="2026-02-07T20:53:05.437" v="3399" actId="20577"/>
        <pc:sldMkLst>
          <pc:docMk/>
          <pc:sldMk cId="2146262418" sldId="418"/>
        </pc:sldMkLst>
        <pc:spChg chg="mod">
          <ac:chgData name="Alexander Tevzadze" userId="a8cef4de59c3fb7d" providerId="LiveId" clId="{001FE859-3AA9-48C1-9318-DA584DD888EC}" dt="2026-02-07T20:53:05.437" v="3399" actId="20577"/>
          <ac:spMkLst>
            <pc:docMk/>
            <pc:sldMk cId="2146262418" sldId="418"/>
            <ac:spMk id="6" creationId="{AAAF631A-9052-8D88-6603-70B00400AFB9}"/>
          </ac:spMkLst>
        </pc:spChg>
        <pc:picChg chg="add mod">
          <ac:chgData name="Alexander Tevzadze" userId="a8cef4de59c3fb7d" providerId="LiveId" clId="{001FE859-3AA9-48C1-9318-DA584DD888EC}" dt="2026-02-07T20:52:59.776" v="3384" actId="1076"/>
          <ac:picMkLst>
            <pc:docMk/>
            <pc:sldMk cId="2146262418" sldId="418"/>
            <ac:picMk id="4" creationId="{4DD5457B-1361-51F3-2021-D0F4124AE001}"/>
          </ac:picMkLst>
        </pc:picChg>
      </pc:sldChg>
      <pc:sldChg chg="add">
        <pc:chgData name="Alexander Tevzadze" userId="a8cef4de59c3fb7d" providerId="LiveId" clId="{001FE859-3AA9-48C1-9318-DA584DD888EC}" dt="2026-02-07T20:54:19.267" v="3410"/>
        <pc:sldMkLst>
          <pc:docMk/>
          <pc:sldMk cId="2131726500" sldId="421"/>
        </pc:sldMkLst>
      </pc:sldChg>
      <pc:sldChg chg="add">
        <pc:chgData name="Alexander Tevzadze" userId="a8cef4de59c3fb7d" providerId="LiveId" clId="{001FE859-3AA9-48C1-9318-DA584DD888EC}" dt="2026-02-07T20:54:20.642" v="3411"/>
        <pc:sldMkLst>
          <pc:docMk/>
          <pc:sldMk cId="3015377572" sldId="422"/>
        </pc:sldMkLst>
      </pc:sldChg>
    </pc:docChg>
  </pc:docChgLst>
  <pc:docChgLst>
    <pc:chgData name="Alexander Tevzadze" userId="a8cef4de59c3fb7d" providerId="LiveId" clId="{F0A18E03-C208-4FE3-A503-B08F84F6CB74}"/>
    <pc:docChg chg="undo redo custSel addSld delSld modSld sldOrd modMainMaster modNotesMaster">
      <pc:chgData name="Alexander Tevzadze" userId="a8cef4de59c3fb7d" providerId="LiveId" clId="{F0A18E03-C208-4FE3-A503-B08F84F6CB74}" dt="2026-02-08T14:11:24.779" v="6114" actId="207"/>
      <pc:docMkLst>
        <pc:docMk/>
      </pc:docMkLst>
      <pc:sldChg chg="addSp delSp modSp add mod">
        <pc:chgData name="Alexander Tevzadze" userId="a8cef4de59c3fb7d" providerId="LiveId" clId="{F0A18E03-C208-4FE3-A503-B08F84F6CB74}" dt="2026-02-08T14:11:24.779" v="6114" actId="207"/>
        <pc:sldMkLst>
          <pc:docMk/>
          <pc:sldMk cId="1460239446" sldId="401"/>
        </pc:sldMkLst>
        <pc:spChg chg="mod">
          <ac:chgData name="Alexander Tevzadze" userId="a8cef4de59c3fb7d" providerId="LiveId" clId="{F0A18E03-C208-4FE3-A503-B08F84F6CB74}" dt="2026-02-02T12:34:04.805" v="261" actId="6549"/>
          <ac:spMkLst>
            <pc:docMk/>
            <pc:sldMk cId="1460239446" sldId="401"/>
            <ac:spMk id="6" creationId="{18605152-159B-0F66-9BA8-32854B7A94DB}"/>
          </ac:spMkLst>
        </pc:spChg>
        <pc:spChg chg="mod">
          <ac:chgData name="Alexander Tevzadze" userId="a8cef4de59c3fb7d" providerId="LiveId" clId="{F0A18E03-C208-4FE3-A503-B08F84F6CB74}" dt="2026-02-02T15:10:55.927" v="519" actId="20577"/>
          <ac:spMkLst>
            <pc:docMk/>
            <pc:sldMk cId="1460239446" sldId="401"/>
            <ac:spMk id="7" creationId="{D9BCC89B-CC98-CE10-DAF4-189F337AC963}"/>
          </ac:spMkLst>
        </pc:spChg>
        <pc:spChg chg="mod">
          <ac:chgData name="Alexander Tevzadze" userId="a8cef4de59c3fb7d" providerId="LiveId" clId="{F0A18E03-C208-4FE3-A503-B08F84F6CB74}" dt="2026-02-08T14:11:24.779" v="6114" actId="207"/>
          <ac:spMkLst>
            <pc:docMk/>
            <pc:sldMk cId="1460239446" sldId="401"/>
            <ac:spMk id="9" creationId="{42CAEA52-464D-D2A6-D480-61DE2991335C}"/>
          </ac:spMkLst>
        </pc:spChg>
        <pc:picChg chg="add mod">
          <ac:chgData name="Alexander Tevzadze" userId="a8cef4de59c3fb7d" providerId="LiveId" clId="{F0A18E03-C208-4FE3-A503-B08F84F6CB74}" dt="2026-02-02T12:47:07.118" v="444" actId="1076"/>
          <ac:picMkLst>
            <pc:docMk/>
            <pc:sldMk cId="1460239446" sldId="401"/>
            <ac:picMk id="3" creationId="{EDE8B0F7-8B74-CD5E-C826-19226A44CDD8}"/>
          </ac:picMkLst>
        </pc:picChg>
        <pc:picChg chg="add mod">
          <ac:chgData name="Alexander Tevzadze" userId="a8cef4de59c3fb7d" providerId="LiveId" clId="{F0A18E03-C208-4FE3-A503-B08F84F6CB74}" dt="2026-02-02T12:46:46.592" v="443" actId="1076"/>
          <ac:picMkLst>
            <pc:docMk/>
            <pc:sldMk cId="1460239446" sldId="401"/>
            <ac:picMk id="1026" creationId="{30B37AD5-F39C-DCF9-91D0-1A7FFC4330A4}"/>
          </ac:picMkLst>
        </pc:picChg>
      </pc:sldChg>
      <pc:sldChg chg="addSp delSp modSp add mod">
        <pc:chgData name="Alexander Tevzadze" userId="a8cef4de59c3fb7d" providerId="LiveId" clId="{F0A18E03-C208-4FE3-A503-B08F84F6CB74}" dt="2026-02-06T15:46:18.704" v="3834" actId="6549"/>
        <pc:sldMkLst>
          <pc:docMk/>
          <pc:sldMk cId="1935652522" sldId="409"/>
        </pc:sldMkLst>
        <pc:spChg chg="add mod">
          <ac:chgData name="Alexander Tevzadze" userId="a8cef4de59c3fb7d" providerId="LiveId" clId="{F0A18E03-C208-4FE3-A503-B08F84F6CB74}" dt="2026-02-02T16:49:35.894" v="1523" actId="114"/>
          <ac:spMkLst>
            <pc:docMk/>
            <pc:sldMk cId="1935652522" sldId="409"/>
            <ac:spMk id="2" creationId="{2CD9D7FF-196D-6DF1-0BE1-4F2003C43D0C}"/>
          </ac:spMkLst>
        </pc:spChg>
        <pc:spChg chg="mod">
          <ac:chgData name="Alexander Tevzadze" userId="a8cef4de59c3fb7d" providerId="LiveId" clId="{F0A18E03-C208-4FE3-A503-B08F84F6CB74}" dt="2026-02-06T15:46:18.704" v="3834" actId="6549"/>
          <ac:spMkLst>
            <pc:docMk/>
            <pc:sldMk cId="1935652522" sldId="409"/>
            <ac:spMk id="6" creationId="{4EEC633A-7337-86AF-5DF6-0A9829D252D0}"/>
          </ac:spMkLst>
        </pc:spChg>
        <pc:spChg chg="mod">
          <ac:chgData name="Alexander Tevzadze" userId="a8cef4de59c3fb7d" providerId="LiveId" clId="{F0A18E03-C208-4FE3-A503-B08F84F6CB74}" dt="2026-02-02T16:45:04.923" v="1521" actId="207"/>
          <ac:spMkLst>
            <pc:docMk/>
            <pc:sldMk cId="1935652522" sldId="409"/>
            <ac:spMk id="8" creationId="{D584558C-719A-FCBB-CA3C-6D710EF9EA12}"/>
          </ac:spMkLst>
        </pc:spChg>
        <pc:spChg chg="mod">
          <ac:chgData name="Alexander Tevzadze" userId="a8cef4de59c3fb7d" providerId="LiveId" clId="{F0A18E03-C208-4FE3-A503-B08F84F6CB74}" dt="2026-02-03T10:23:52.383" v="1530" actId="207"/>
          <ac:spMkLst>
            <pc:docMk/>
            <pc:sldMk cId="1935652522" sldId="409"/>
            <ac:spMk id="9" creationId="{A01C89D4-0509-5BA4-E3A0-7F4ADFFFE225}"/>
          </ac:spMkLst>
        </pc:spChg>
        <pc:spChg chg="add mod">
          <ac:chgData name="Alexander Tevzadze" userId="a8cef4de59c3fb7d" providerId="LiveId" clId="{F0A18E03-C208-4FE3-A503-B08F84F6CB74}" dt="2026-02-02T16:49:30.743" v="1522" actId="114"/>
          <ac:spMkLst>
            <pc:docMk/>
            <pc:sldMk cId="1935652522" sldId="409"/>
            <ac:spMk id="16" creationId="{9E59CADE-2A57-49D3-FD52-A54A330B5FCA}"/>
          </ac:spMkLst>
        </pc:spChg>
        <pc:spChg chg="add mod">
          <ac:chgData name="Alexander Tevzadze" userId="a8cef4de59c3fb7d" providerId="LiveId" clId="{F0A18E03-C208-4FE3-A503-B08F84F6CB74}" dt="2026-02-06T15:10:36.308" v="3584" actId="14861"/>
          <ac:spMkLst>
            <pc:docMk/>
            <pc:sldMk cId="1935652522" sldId="409"/>
            <ac:spMk id="19" creationId="{427EC440-A85C-B6EA-2057-BD8CA428312C}"/>
          </ac:spMkLst>
        </pc:spChg>
        <pc:picChg chg="add mod">
          <ac:chgData name="Alexander Tevzadze" userId="a8cef4de59c3fb7d" providerId="LiveId" clId="{F0A18E03-C208-4FE3-A503-B08F84F6CB74}" dt="2026-02-02T16:37:03.454" v="1475" actId="1076"/>
          <ac:picMkLst>
            <pc:docMk/>
            <pc:sldMk cId="1935652522" sldId="409"/>
            <ac:picMk id="13" creationId="{83A901E6-F32F-C18F-ACB5-B3DBBDE794D6}"/>
          </ac:picMkLst>
        </pc:picChg>
        <pc:picChg chg="add mod">
          <ac:chgData name="Alexander Tevzadze" userId="a8cef4de59c3fb7d" providerId="LiveId" clId="{F0A18E03-C208-4FE3-A503-B08F84F6CB74}" dt="2026-02-02T16:37:00.135" v="1474" actId="1076"/>
          <ac:picMkLst>
            <pc:docMk/>
            <pc:sldMk cId="1935652522" sldId="409"/>
            <ac:picMk id="18" creationId="{5F74A4CA-80E0-F160-2CF7-7852C0A09D1C}"/>
          </ac:picMkLst>
        </pc:picChg>
        <pc:picChg chg="add mod">
          <ac:chgData name="Alexander Tevzadze" userId="a8cef4de59c3fb7d" providerId="LiveId" clId="{F0A18E03-C208-4FE3-A503-B08F84F6CB74}" dt="2026-02-02T16:37:07.390" v="1476" actId="1076"/>
          <ac:picMkLst>
            <pc:docMk/>
            <pc:sldMk cId="1935652522" sldId="409"/>
            <ac:picMk id="21" creationId="{520B2C60-D06F-B45B-E793-1C5B2262A606}"/>
          </ac:picMkLst>
        </pc:picChg>
      </pc:sldChg>
      <pc:sldChg chg="modSp add mod">
        <pc:chgData name="Alexander Tevzadze" userId="a8cef4de59c3fb7d" providerId="LiveId" clId="{F0A18E03-C208-4FE3-A503-B08F84F6CB74}" dt="2026-02-06T12:16:30.568" v="3052" actId="207"/>
        <pc:sldMkLst>
          <pc:docMk/>
          <pc:sldMk cId="1432461689" sldId="410"/>
        </pc:sldMkLst>
        <pc:spChg chg="mod">
          <ac:chgData name="Alexander Tevzadze" userId="a8cef4de59c3fb7d" providerId="LiveId" clId="{F0A18E03-C208-4FE3-A503-B08F84F6CB74}" dt="2026-02-02T16:29:04.282" v="980" actId="404"/>
          <ac:spMkLst>
            <pc:docMk/>
            <pc:sldMk cId="1432461689" sldId="410"/>
            <ac:spMk id="6" creationId="{2AFD4F02-9053-5415-BF7B-BBC51A3DD641}"/>
          </ac:spMkLst>
        </pc:spChg>
        <pc:spChg chg="mod">
          <ac:chgData name="Alexander Tevzadze" userId="a8cef4de59c3fb7d" providerId="LiveId" clId="{F0A18E03-C208-4FE3-A503-B08F84F6CB74}" dt="2026-02-03T10:26:47.564" v="1537" actId="207"/>
          <ac:spMkLst>
            <pc:docMk/>
            <pc:sldMk cId="1432461689" sldId="410"/>
            <ac:spMk id="9" creationId="{CD1E45F4-D4BC-5E5A-E609-C724CDC189AE}"/>
          </ac:spMkLst>
        </pc:spChg>
        <pc:spChg chg="mod">
          <ac:chgData name="Alexander Tevzadze" userId="a8cef4de59c3fb7d" providerId="LiveId" clId="{F0A18E03-C208-4FE3-A503-B08F84F6CB74}" dt="2026-02-06T12:16:30.568" v="3052" actId="207"/>
          <ac:spMkLst>
            <pc:docMk/>
            <pc:sldMk cId="1432461689" sldId="410"/>
            <ac:spMk id="12" creationId="{E3E7D21E-0F91-E361-0556-B5C241127A1C}"/>
          </ac:spMkLst>
        </pc:spChg>
      </pc:sldChg>
      <pc:sldChg chg="addSp modSp add mod">
        <pc:chgData name="Alexander Tevzadze" userId="a8cef4de59c3fb7d" providerId="LiveId" clId="{F0A18E03-C208-4FE3-A503-B08F84F6CB74}" dt="2026-02-06T14:41:22.937" v="3582" actId="113"/>
        <pc:sldMkLst>
          <pc:docMk/>
          <pc:sldMk cId="1056107677" sldId="411"/>
        </pc:sldMkLst>
        <pc:spChg chg="add mod">
          <ac:chgData name="Alexander Tevzadze" userId="a8cef4de59c3fb7d" providerId="LiveId" clId="{F0A18E03-C208-4FE3-A503-B08F84F6CB74}" dt="2026-02-06T13:18:21.869" v="3055" actId="14861"/>
          <ac:spMkLst>
            <pc:docMk/>
            <pc:sldMk cId="1056107677" sldId="411"/>
            <ac:spMk id="2" creationId="{EEDD2968-85BC-6636-E4FA-4F21E405867C}"/>
          </ac:spMkLst>
        </pc:spChg>
        <pc:spChg chg="add mod">
          <ac:chgData name="Alexander Tevzadze" userId="a8cef4de59c3fb7d" providerId="LiveId" clId="{F0A18E03-C208-4FE3-A503-B08F84F6CB74}" dt="2026-02-06T11:55:17.768" v="2891" actId="1076"/>
          <ac:spMkLst>
            <pc:docMk/>
            <pc:sldMk cId="1056107677" sldId="411"/>
            <ac:spMk id="4" creationId="{466B76C3-E2F9-0330-CAE1-C58E46C5C909}"/>
          </ac:spMkLst>
        </pc:spChg>
        <pc:spChg chg="mod">
          <ac:chgData name="Alexander Tevzadze" userId="a8cef4de59c3fb7d" providerId="LiveId" clId="{F0A18E03-C208-4FE3-A503-B08F84F6CB74}" dt="2026-02-03T11:50:18.009" v="2582" actId="6549"/>
          <ac:spMkLst>
            <pc:docMk/>
            <pc:sldMk cId="1056107677" sldId="411"/>
            <ac:spMk id="6" creationId="{4092394E-1363-9D7C-BBE3-91BE430B14AB}"/>
          </ac:spMkLst>
        </pc:spChg>
        <pc:spChg chg="mod">
          <ac:chgData name="Alexander Tevzadze" userId="a8cef4de59c3fb7d" providerId="LiveId" clId="{F0A18E03-C208-4FE3-A503-B08F84F6CB74}" dt="2026-02-06T13:49:46.014" v="3068" actId="20577"/>
          <ac:spMkLst>
            <pc:docMk/>
            <pc:sldMk cId="1056107677" sldId="411"/>
            <ac:spMk id="9" creationId="{CD1237BA-4A7E-8843-71EA-549B6BA5EBD8}"/>
          </ac:spMkLst>
        </pc:spChg>
        <pc:graphicFrameChg chg="add mod modGraphic">
          <ac:chgData name="Alexander Tevzadze" userId="a8cef4de59c3fb7d" providerId="LiveId" clId="{F0A18E03-C208-4FE3-A503-B08F84F6CB74}" dt="2026-02-06T14:41:22.937" v="3582" actId="113"/>
          <ac:graphicFrameMkLst>
            <pc:docMk/>
            <pc:sldMk cId="1056107677" sldId="411"/>
            <ac:graphicFrameMk id="5" creationId="{A217F7B5-9E12-4A35-22FE-CB7CA3D4E799}"/>
          </ac:graphicFrameMkLst>
        </pc:graphicFrameChg>
      </pc:sldChg>
      <pc:sldChg chg="addSp delSp modSp add mod ord">
        <pc:chgData name="Alexander Tevzadze" userId="a8cef4de59c3fb7d" providerId="LiveId" clId="{F0A18E03-C208-4FE3-A503-B08F84F6CB74}" dt="2026-02-06T10:20:20.502" v="2612" actId="313"/>
        <pc:sldMkLst>
          <pc:docMk/>
          <pc:sldMk cId="704302595" sldId="412"/>
        </pc:sldMkLst>
        <pc:spChg chg="mod">
          <ac:chgData name="Alexander Tevzadze" userId="a8cef4de59c3fb7d" providerId="LiveId" clId="{F0A18E03-C208-4FE3-A503-B08F84F6CB74}" dt="2026-02-03T10:45:02.626" v="1639" actId="20577"/>
          <ac:spMkLst>
            <pc:docMk/>
            <pc:sldMk cId="704302595" sldId="412"/>
            <ac:spMk id="6" creationId="{762A627C-C9E0-93BF-6C13-BE458D6CA687}"/>
          </ac:spMkLst>
        </pc:spChg>
        <pc:spChg chg="mod">
          <ac:chgData name="Alexander Tevzadze" userId="a8cef4de59c3fb7d" providerId="LiveId" clId="{F0A18E03-C208-4FE3-A503-B08F84F6CB74}" dt="2026-02-03T11:44:52.860" v="2581" actId="6549"/>
          <ac:spMkLst>
            <pc:docMk/>
            <pc:sldMk cId="704302595" sldId="412"/>
            <ac:spMk id="9" creationId="{008B1031-FE96-1088-333B-35FCA6C4D4E0}"/>
          </ac:spMkLst>
        </pc:spChg>
        <pc:graphicFrameChg chg="add mod modGraphic">
          <ac:chgData name="Alexander Tevzadze" userId="a8cef4de59c3fb7d" providerId="LiveId" clId="{F0A18E03-C208-4FE3-A503-B08F84F6CB74}" dt="2026-02-06T10:20:20.502" v="2612" actId="313"/>
          <ac:graphicFrameMkLst>
            <pc:docMk/>
            <pc:sldMk cId="704302595" sldId="412"/>
            <ac:graphicFrameMk id="5" creationId="{9D654FB8-910A-87FF-A3DC-0C34ABF02665}"/>
          </ac:graphicFrameMkLst>
        </pc:graphicFrameChg>
        <pc:picChg chg="add mod">
          <ac:chgData name="Alexander Tevzadze" userId="a8cef4de59c3fb7d" providerId="LiveId" clId="{F0A18E03-C208-4FE3-A503-B08F84F6CB74}" dt="2026-02-03T11:21:44.292" v="2555" actId="1076"/>
          <ac:picMkLst>
            <pc:docMk/>
            <pc:sldMk cId="704302595" sldId="412"/>
            <ac:picMk id="11" creationId="{95782FD0-038E-D778-1A61-8E58C64118BE}"/>
          </ac:picMkLst>
        </pc:picChg>
      </pc:sldChg>
      <pc:sldChg chg="addSp delSp modSp add mod">
        <pc:chgData name="Alexander Tevzadze" userId="a8cef4de59c3fb7d" providerId="LiveId" clId="{F0A18E03-C208-4FE3-A503-B08F84F6CB74}" dt="2026-02-08T13:59:54.562" v="6040" actId="114"/>
        <pc:sldMkLst>
          <pc:docMk/>
          <pc:sldMk cId="702936140" sldId="413"/>
        </pc:sldMkLst>
        <pc:spChg chg="add mod">
          <ac:chgData name="Alexander Tevzadze" userId="a8cef4de59c3fb7d" providerId="LiveId" clId="{F0A18E03-C208-4FE3-A503-B08F84F6CB74}" dt="2026-02-06T16:05:30.013" v="3990" actId="1076"/>
          <ac:spMkLst>
            <pc:docMk/>
            <pc:sldMk cId="702936140" sldId="413"/>
            <ac:spMk id="2" creationId="{9F7E4B65-2B12-9DD4-A066-7F3468F92321}"/>
          </ac:spMkLst>
        </pc:spChg>
        <pc:spChg chg="add mod">
          <ac:chgData name="Alexander Tevzadze" userId="a8cef4de59c3fb7d" providerId="LiveId" clId="{F0A18E03-C208-4FE3-A503-B08F84F6CB74}" dt="2026-02-06T16:30:36.378" v="4266" actId="207"/>
          <ac:spMkLst>
            <pc:docMk/>
            <pc:sldMk cId="702936140" sldId="413"/>
            <ac:spMk id="4" creationId="{D035C2A1-1105-4A00-34F2-395FBD94AF3A}"/>
          </ac:spMkLst>
        </pc:spChg>
        <pc:spChg chg="add mod">
          <ac:chgData name="Alexander Tevzadze" userId="a8cef4de59c3fb7d" providerId="LiveId" clId="{F0A18E03-C208-4FE3-A503-B08F84F6CB74}" dt="2026-02-06T16:30:51.959" v="4270" actId="207"/>
          <ac:spMkLst>
            <pc:docMk/>
            <pc:sldMk cId="702936140" sldId="413"/>
            <ac:spMk id="5" creationId="{A9E6F503-9316-B513-3404-2548F1BE41B3}"/>
          </ac:spMkLst>
        </pc:spChg>
        <pc:spChg chg="mod">
          <ac:chgData name="Alexander Tevzadze" userId="a8cef4de59c3fb7d" providerId="LiveId" clId="{F0A18E03-C208-4FE3-A503-B08F84F6CB74}" dt="2026-02-06T15:40:12.483" v="3652" actId="20577"/>
          <ac:spMkLst>
            <pc:docMk/>
            <pc:sldMk cId="702936140" sldId="413"/>
            <ac:spMk id="6" creationId="{4B1FAA81-793E-52B1-B0A4-97DF6E54029F}"/>
          </ac:spMkLst>
        </pc:spChg>
        <pc:spChg chg="mod">
          <ac:chgData name="Alexander Tevzadze" userId="a8cef4de59c3fb7d" providerId="LiveId" clId="{F0A18E03-C208-4FE3-A503-B08F84F6CB74}" dt="2026-02-06T16:45:23.650" v="4282" actId="122"/>
          <ac:spMkLst>
            <pc:docMk/>
            <pc:sldMk cId="702936140" sldId="413"/>
            <ac:spMk id="9" creationId="{92F11AB3-2C96-C97C-CE11-424FE10ABAE4}"/>
          </ac:spMkLst>
        </pc:spChg>
        <pc:spChg chg="add mod">
          <ac:chgData name="Alexander Tevzadze" userId="a8cef4de59c3fb7d" providerId="LiveId" clId="{F0A18E03-C208-4FE3-A503-B08F84F6CB74}" dt="2026-02-06T16:07:10.532" v="4013" actId="1076"/>
          <ac:spMkLst>
            <pc:docMk/>
            <pc:sldMk cId="702936140" sldId="413"/>
            <ac:spMk id="10" creationId="{F8293979-7704-04C2-2984-9800E10AF2BC}"/>
          </ac:spMkLst>
        </pc:spChg>
        <pc:spChg chg="add mod">
          <ac:chgData name="Alexander Tevzadze" userId="a8cef4de59c3fb7d" providerId="LiveId" clId="{F0A18E03-C208-4FE3-A503-B08F84F6CB74}" dt="2026-02-08T13:59:50.053" v="6038" actId="114"/>
          <ac:spMkLst>
            <pc:docMk/>
            <pc:sldMk cId="702936140" sldId="413"/>
            <ac:spMk id="11" creationId="{8A14B249-0B80-E0F6-0BD0-2824C837320E}"/>
          </ac:spMkLst>
        </pc:spChg>
        <pc:spChg chg="add mod">
          <ac:chgData name="Alexander Tevzadze" userId="a8cef4de59c3fb7d" providerId="LiveId" clId="{F0A18E03-C208-4FE3-A503-B08F84F6CB74}" dt="2026-02-08T13:59:51.887" v="6039" actId="114"/>
          <ac:spMkLst>
            <pc:docMk/>
            <pc:sldMk cId="702936140" sldId="413"/>
            <ac:spMk id="12" creationId="{C26EE0D0-FED3-38F0-D65E-6B75C12F90FF}"/>
          </ac:spMkLst>
        </pc:spChg>
        <pc:spChg chg="add mod">
          <ac:chgData name="Alexander Tevzadze" userId="a8cef4de59c3fb7d" providerId="LiveId" clId="{F0A18E03-C208-4FE3-A503-B08F84F6CB74}" dt="2026-02-08T13:59:54.562" v="6040" actId="114"/>
          <ac:spMkLst>
            <pc:docMk/>
            <pc:sldMk cId="702936140" sldId="413"/>
            <ac:spMk id="13" creationId="{14B35800-8582-236E-A285-9FA89B8BC7F3}"/>
          </ac:spMkLst>
        </pc:spChg>
        <pc:spChg chg="add mod">
          <ac:chgData name="Alexander Tevzadze" userId="a8cef4de59c3fb7d" providerId="LiveId" clId="{F0A18E03-C208-4FE3-A503-B08F84F6CB74}" dt="2026-02-06T16:30:23.253" v="4265" actId="207"/>
          <ac:spMkLst>
            <pc:docMk/>
            <pc:sldMk cId="702936140" sldId="413"/>
            <ac:spMk id="14" creationId="{777AA3D4-038A-4649-A186-6A20D943EA3F}"/>
          </ac:spMkLst>
        </pc:spChg>
        <pc:picChg chg="add mod">
          <ac:chgData name="Alexander Tevzadze" userId="a8cef4de59c3fb7d" providerId="LiveId" clId="{F0A18E03-C208-4FE3-A503-B08F84F6CB74}" dt="2026-02-06T16:53:25.377" v="4295" actId="1076"/>
          <ac:picMkLst>
            <pc:docMk/>
            <pc:sldMk cId="702936140" sldId="413"/>
            <ac:picMk id="22" creationId="{A28172DD-07C6-F4A2-4458-85E0AB3B32CA}"/>
          </ac:picMkLst>
        </pc:picChg>
        <pc:cxnChg chg="add mod">
          <ac:chgData name="Alexander Tevzadze" userId="a8cef4de59c3fb7d" providerId="LiveId" clId="{F0A18E03-C208-4FE3-A503-B08F84F6CB74}" dt="2026-02-06T16:24:30.084" v="4260" actId="1036"/>
          <ac:cxnSpMkLst>
            <pc:docMk/>
            <pc:sldMk cId="702936140" sldId="413"/>
            <ac:cxnSpMk id="16" creationId="{E2ABECA1-AAA2-819E-EF62-36E28AA06B10}"/>
          </ac:cxnSpMkLst>
        </pc:cxnChg>
        <pc:cxnChg chg="add mod">
          <ac:chgData name="Alexander Tevzadze" userId="a8cef4de59c3fb7d" providerId="LiveId" clId="{F0A18E03-C208-4FE3-A503-B08F84F6CB74}" dt="2026-02-06T16:24:30.084" v="4260" actId="1036"/>
          <ac:cxnSpMkLst>
            <pc:docMk/>
            <pc:sldMk cId="702936140" sldId="413"/>
            <ac:cxnSpMk id="17" creationId="{774AA6B7-826F-D941-85B1-719F663CA575}"/>
          </ac:cxnSpMkLst>
        </pc:cxnChg>
      </pc:sldChg>
      <pc:sldChg chg="modSp add mod">
        <pc:chgData name="Alexander Tevzadze" userId="a8cef4de59c3fb7d" providerId="LiveId" clId="{F0A18E03-C208-4FE3-A503-B08F84F6CB74}" dt="2026-02-08T13:18:26.970" v="5046" actId="20577"/>
        <pc:sldMkLst>
          <pc:docMk/>
          <pc:sldMk cId="195009901" sldId="414"/>
        </pc:sldMkLst>
        <pc:spChg chg="mod">
          <ac:chgData name="Alexander Tevzadze" userId="a8cef4de59c3fb7d" providerId="LiveId" clId="{F0A18E03-C208-4FE3-A503-B08F84F6CB74}" dt="2026-02-08T13:18:26.970" v="5046" actId="20577"/>
          <ac:spMkLst>
            <pc:docMk/>
            <pc:sldMk cId="195009901" sldId="414"/>
            <ac:spMk id="9" creationId="{C279F001-9475-13E4-5A1B-E08F0875A209}"/>
          </ac:spMkLst>
        </pc:spChg>
      </pc:sldChg>
      <pc:sldChg chg="modSp add mod">
        <pc:chgData name="Alexander Tevzadze" userId="a8cef4de59c3fb7d" providerId="LiveId" clId="{F0A18E03-C208-4FE3-A503-B08F84F6CB74}" dt="2026-02-08T12:35:12.215" v="4299" actId="20577"/>
        <pc:sldMkLst>
          <pc:docMk/>
          <pc:sldMk cId="151128167" sldId="415"/>
        </pc:sldMkLst>
        <pc:spChg chg="mod">
          <ac:chgData name="Alexander Tevzadze" userId="a8cef4de59c3fb7d" providerId="LiveId" clId="{F0A18E03-C208-4FE3-A503-B08F84F6CB74}" dt="2026-02-08T12:35:12.215" v="4299" actId="20577"/>
          <ac:spMkLst>
            <pc:docMk/>
            <pc:sldMk cId="151128167" sldId="415"/>
            <ac:spMk id="9" creationId="{ACF01AAE-23E6-9BD3-B7BD-92C3A344774B}"/>
          </ac:spMkLst>
        </pc:spChg>
      </pc:sldChg>
      <pc:sldChg chg="add del">
        <pc:chgData name="Alexander Tevzadze" userId="a8cef4de59c3fb7d" providerId="LiveId" clId="{F0A18E03-C208-4FE3-A503-B08F84F6CB74}" dt="2026-02-08T13:33:45.085" v="5380" actId="47"/>
        <pc:sldMkLst>
          <pc:docMk/>
          <pc:sldMk cId="2400088484" sldId="416"/>
        </pc:sldMkLst>
      </pc:sldChg>
      <pc:sldChg chg="add del">
        <pc:chgData name="Alexander Tevzadze" userId="a8cef4de59c3fb7d" providerId="LiveId" clId="{F0A18E03-C208-4FE3-A503-B08F84F6CB74}" dt="2026-02-08T13:33:50.714" v="5381" actId="47"/>
        <pc:sldMkLst>
          <pc:docMk/>
          <pc:sldMk cId="1023600888" sldId="417"/>
        </pc:sldMkLst>
      </pc:sldChg>
      <pc:sldChg chg="modSp add mod">
        <pc:chgData name="Alexander Tevzadze" userId="a8cef4de59c3fb7d" providerId="LiveId" clId="{F0A18E03-C208-4FE3-A503-B08F84F6CB74}" dt="2026-02-08T13:34:53.979" v="5463" actId="20577"/>
        <pc:sldMkLst>
          <pc:docMk/>
          <pc:sldMk cId="2146262418" sldId="418"/>
        </pc:sldMkLst>
        <pc:spChg chg="mod">
          <ac:chgData name="Alexander Tevzadze" userId="a8cef4de59c3fb7d" providerId="LiveId" clId="{F0A18E03-C208-4FE3-A503-B08F84F6CB74}" dt="2026-02-08T13:34:53.979" v="5463" actId="20577"/>
          <ac:spMkLst>
            <pc:docMk/>
            <pc:sldMk cId="2146262418" sldId="418"/>
            <ac:spMk id="9" creationId="{279FBC24-5B0C-3C42-545F-A595E9677C63}"/>
          </ac:spMkLst>
        </pc:spChg>
        <pc:picChg chg="mod">
          <ac:chgData name="Alexander Tevzadze" userId="a8cef4de59c3fb7d" providerId="LiveId" clId="{F0A18E03-C208-4FE3-A503-B08F84F6CB74}" dt="2026-02-08T13:34:43.587" v="5441" actId="1076"/>
          <ac:picMkLst>
            <pc:docMk/>
            <pc:sldMk cId="2146262418" sldId="418"/>
            <ac:picMk id="4" creationId="{4DD5457B-1361-51F3-2021-D0F4124AE001}"/>
          </ac:picMkLst>
        </pc:picChg>
      </pc:sldChg>
      <pc:sldChg chg="addSp delSp modSp add mod ord">
        <pc:chgData name="Alexander Tevzadze" userId="a8cef4de59c3fb7d" providerId="LiveId" clId="{F0A18E03-C208-4FE3-A503-B08F84F6CB74}" dt="2026-02-08T13:03:59.879" v="4932" actId="1076"/>
        <pc:sldMkLst>
          <pc:docMk/>
          <pc:sldMk cId="2459137036" sldId="419"/>
        </pc:sldMkLst>
        <pc:spChg chg="add mod">
          <ac:chgData name="Alexander Tevzadze" userId="a8cef4de59c3fb7d" providerId="LiveId" clId="{F0A18E03-C208-4FE3-A503-B08F84F6CB74}" dt="2026-02-08T12:49:31.234" v="4534" actId="1076"/>
          <ac:spMkLst>
            <pc:docMk/>
            <pc:sldMk cId="2459137036" sldId="419"/>
            <ac:spMk id="2" creationId="{62CEF733-D78E-61EF-3FBF-764CED7398C5}"/>
          </ac:spMkLst>
        </pc:spChg>
        <pc:spChg chg="add mod">
          <ac:chgData name="Alexander Tevzadze" userId="a8cef4de59c3fb7d" providerId="LiveId" clId="{F0A18E03-C208-4FE3-A503-B08F84F6CB74}" dt="2026-02-08T12:49:26.665" v="4533" actId="1076"/>
          <ac:spMkLst>
            <pc:docMk/>
            <pc:sldMk cId="2459137036" sldId="419"/>
            <ac:spMk id="4" creationId="{EA5DE14D-8B2D-03A7-33FD-D2E7A8C14FA1}"/>
          </ac:spMkLst>
        </pc:spChg>
        <pc:spChg chg="add mod">
          <ac:chgData name="Alexander Tevzadze" userId="a8cef4de59c3fb7d" providerId="LiveId" clId="{F0A18E03-C208-4FE3-A503-B08F84F6CB74}" dt="2026-02-08T13:01:51.295" v="4902" actId="20577"/>
          <ac:spMkLst>
            <pc:docMk/>
            <pc:sldMk cId="2459137036" sldId="419"/>
            <ac:spMk id="5" creationId="{24A8DE40-312D-3C68-1C87-7F4F1BC72876}"/>
          </ac:spMkLst>
        </pc:spChg>
        <pc:spChg chg="mod">
          <ac:chgData name="Alexander Tevzadze" userId="a8cef4de59c3fb7d" providerId="LiveId" clId="{F0A18E03-C208-4FE3-A503-B08F84F6CB74}" dt="2026-02-08T12:41:18.757" v="4342" actId="20577"/>
          <ac:spMkLst>
            <pc:docMk/>
            <pc:sldMk cId="2459137036" sldId="419"/>
            <ac:spMk id="6" creationId="{DD368180-27E7-55A5-BCB7-84AB900041C3}"/>
          </ac:spMkLst>
        </pc:spChg>
        <pc:spChg chg="mod">
          <ac:chgData name="Alexander Tevzadze" userId="a8cef4de59c3fb7d" providerId="LiveId" clId="{F0A18E03-C208-4FE3-A503-B08F84F6CB74}" dt="2026-02-08T13:02:34.627" v="4912" actId="20577"/>
          <ac:spMkLst>
            <pc:docMk/>
            <pc:sldMk cId="2459137036" sldId="419"/>
            <ac:spMk id="9" creationId="{D15BBDDE-598A-FBAE-3B79-08D908B92493}"/>
          </ac:spMkLst>
        </pc:spChg>
        <pc:spChg chg="add mod">
          <ac:chgData name="Alexander Tevzadze" userId="a8cef4de59c3fb7d" providerId="LiveId" clId="{F0A18E03-C208-4FE3-A503-B08F84F6CB74}" dt="2026-02-08T13:01:56.096" v="4903"/>
          <ac:spMkLst>
            <pc:docMk/>
            <pc:sldMk cId="2459137036" sldId="419"/>
            <ac:spMk id="10" creationId="{44F7244E-51E0-73D2-B54D-40F930324E1C}"/>
          </ac:spMkLst>
        </pc:spChg>
        <pc:spChg chg="add mod">
          <ac:chgData name="Alexander Tevzadze" userId="a8cef4de59c3fb7d" providerId="LiveId" clId="{F0A18E03-C208-4FE3-A503-B08F84F6CB74}" dt="2026-02-08T13:00:24.688" v="4879" actId="1076"/>
          <ac:spMkLst>
            <pc:docMk/>
            <pc:sldMk cId="2459137036" sldId="419"/>
            <ac:spMk id="11" creationId="{E3330006-F38B-6078-EA20-44E1E5F29326}"/>
          </ac:spMkLst>
        </pc:spChg>
        <pc:spChg chg="add mod">
          <ac:chgData name="Alexander Tevzadze" userId="a8cef4de59c3fb7d" providerId="LiveId" clId="{F0A18E03-C208-4FE3-A503-B08F84F6CB74}" dt="2026-02-08T13:03:59.879" v="4932" actId="1076"/>
          <ac:spMkLst>
            <pc:docMk/>
            <pc:sldMk cId="2459137036" sldId="419"/>
            <ac:spMk id="12" creationId="{7362E4D3-1F93-118E-9337-699175F45CA5}"/>
          </ac:spMkLst>
        </pc:spChg>
        <pc:spChg chg="add mod">
          <ac:chgData name="Alexander Tevzadze" userId="a8cef4de59c3fb7d" providerId="LiveId" clId="{F0A18E03-C208-4FE3-A503-B08F84F6CB74}" dt="2026-02-08T13:02:11.167" v="4908" actId="6549"/>
          <ac:spMkLst>
            <pc:docMk/>
            <pc:sldMk cId="2459137036" sldId="419"/>
            <ac:spMk id="17" creationId="{4729C80F-7C14-8F5C-4026-8A13B6F1D43D}"/>
          </ac:spMkLst>
        </pc:spChg>
        <pc:spChg chg="add del mod">
          <ac:chgData name="Alexander Tevzadze" userId="a8cef4de59c3fb7d" providerId="LiveId" clId="{F0A18E03-C208-4FE3-A503-B08F84F6CB74}" dt="2026-02-08T13:03:46.104" v="4930" actId="478"/>
          <ac:spMkLst>
            <pc:docMk/>
            <pc:sldMk cId="2459137036" sldId="419"/>
            <ac:spMk id="18" creationId="{4C439043-FDEC-D443-E824-DC5C140E5E83}"/>
          </ac:spMkLst>
        </pc:spChg>
        <pc:cxnChg chg="add mod">
          <ac:chgData name="Alexander Tevzadze" userId="a8cef4de59c3fb7d" providerId="LiveId" clId="{F0A18E03-C208-4FE3-A503-B08F84F6CB74}" dt="2026-02-08T12:57:57.474" v="4794" actId="692"/>
          <ac:cxnSpMkLst>
            <pc:docMk/>
            <pc:sldMk cId="2459137036" sldId="419"/>
            <ac:cxnSpMk id="14" creationId="{66E8BCDA-AF1D-BC62-EE15-8000E1E7EFCD}"/>
          </ac:cxnSpMkLst>
        </pc:cxnChg>
        <pc:cxnChg chg="add mod">
          <ac:chgData name="Alexander Tevzadze" userId="a8cef4de59c3fb7d" providerId="LiveId" clId="{F0A18E03-C208-4FE3-A503-B08F84F6CB74}" dt="2026-02-08T12:58:07.761" v="4796" actId="1076"/>
          <ac:cxnSpMkLst>
            <pc:docMk/>
            <pc:sldMk cId="2459137036" sldId="419"/>
            <ac:cxnSpMk id="15" creationId="{CBC54C1D-1A3E-C92E-7689-3D96CBB78A80}"/>
          </ac:cxnSpMkLst>
        </pc:cxnChg>
        <pc:cxnChg chg="add mod">
          <ac:chgData name="Alexander Tevzadze" userId="a8cef4de59c3fb7d" providerId="LiveId" clId="{F0A18E03-C208-4FE3-A503-B08F84F6CB74}" dt="2026-02-08T12:58:42.824" v="4876" actId="1037"/>
          <ac:cxnSpMkLst>
            <pc:docMk/>
            <pc:sldMk cId="2459137036" sldId="419"/>
            <ac:cxnSpMk id="16" creationId="{FA57BC05-4C8B-584B-B510-6AA5610A489D}"/>
          </ac:cxnSpMkLst>
        </pc:cxnChg>
      </pc:sldChg>
      <pc:sldChg chg="addSp modSp add mod ord">
        <pc:chgData name="Alexander Tevzadze" userId="a8cef4de59c3fb7d" providerId="LiveId" clId="{F0A18E03-C208-4FE3-A503-B08F84F6CB74}" dt="2026-02-08T13:23:48.203" v="5258" actId="207"/>
        <pc:sldMkLst>
          <pc:docMk/>
          <pc:sldMk cId="280273867" sldId="420"/>
        </pc:sldMkLst>
        <pc:spChg chg="add mod">
          <ac:chgData name="Alexander Tevzadze" userId="a8cef4de59c3fb7d" providerId="LiveId" clId="{F0A18E03-C208-4FE3-A503-B08F84F6CB74}" dt="2026-02-08T13:19:14.242" v="5056" actId="403"/>
          <ac:spMkLst>
            <pc:docMk/>
            <pc:sldMk cId="280273867" sldId="420"/>
            <ac:spMk id="2" creationId="{69EF21EA-B42A-1583-BA7B-9F7434E08BE9}"/>
          </ac:spMkLst>
        </pc:spChg>
        <pc:spChg chg="mod">
          <ac:chgData name="Alexander Tevzadze" userId="a8cef4de59c3fb7d" providerId="LiveId" clId="{F0A18E03-C208-4FE3-A503-B08F84F6CB74}" dt="2026-02-08T13:15:26.275" v="5002" actId="6549"/>
          <ac:spMkLst>
            <pc:docMk/>
            <pc:sldMk cId="280273867" sldId="420"/>
            <ac:spMk id="6" creationId="{7655CDCF-08AB-83DD-CDBA-C32490690506}"/>
          </ac:spMkLst>
        </pc:spChg>
        <pc:spChg chg="mod">
          <ac:chgData name="Alexander Tevzadze" userId="a8cef4de59c3fb7d" providerId="LiveId" clId="{F0A18E03-C208-4FE3-A503-B08F84F6CB74}" dt="2026-02-08T13:23:48.203" v="5258" actId="207"/>
          <ac:spMkLst>
            <pc:docMk/>
            <pc:sldMk cId="280273867" sldId="420"/>
            <ac:spMk id="9" creationId="{36ACF0DC-9656-952C-F582-74AD0E2A06CC}"/>
          </ac:spMkLst>
        </pc:spChg>
        <pc:picChg chg="add mod">
          <ac:chgData name="Alexander Tevzadze" userId="a8cef4de59c3fb7d" providerId="LiveId" clId="{F0A18E03-C208-4FE3-A503-B08F84F6CB74}" dt="2026-02-08T13:17:06.743" v="5015" actId="1076"/>
          <ac:picMkLst>
            <pc:docMk/>
            <pc:sldMk cId="280273867" sldId="420"/>
            <ac:picMk id="5" creationId="{BBED60A9-B366-31B4-911C-128E41A824E8}"/>
          </ac:picMkLst>
        </pc:picChg>
        <pc:picChg chg="add mod">
          <ac:chgData name="Alexander Tevzadze" userId="a8cef4de59c3fb7d" providerId="LiveId" clId="{F0A18E03-C208-4FE3-A503-B08F84F6CB74}" dt="2026-02-08T13:18:08.557" v="5038" actId="1076"/>
          <ac:picMkLst>
            <pc:docMk/>
            <pc:sldMk cId="280273867" sldId="420"/>
            <ac:picMk id="11" creationId="{A5D940CD-8853-C76F-1812-601CA0933330}"/>
          </ac:picMkLst>
        </pc:picChg>
        <pc:picChg chg="add mod">
          <ac:chgData name="Alexander Tevzadze" userId="a8cef4de59c3fb7d" providerId="LiveId" clId="{F0A18E03-C208-4FE3-A503-B08F84F6CB74}" dt="2026-02-08T13:19:20.877" v="5058" actId="1076"/>
          <ac:picMkLst>
            <pc:docMk/>
            <pc:sldMk cId="280273867" sldId="420"/>
            <ac:picMk id="13" creationId="{7C0B73F8-CC44-6A32-A373-6E9798EE7583}"/>
          </ac:picMkLst>
        </pc:picChg>
      </pc:sldChg>
      <pc:sldChg chg="modSp mod">
        <pc:chgData name="Alexander Tevzadze" userId="a8cef4de59c3fb7d" providerId="LiveId" clId="{F0A18E03-C208-4FE3-A503-B08F84F6CB74}" dt="2026-02-08T14:08:08.856" v="6112" actId="207"/>
        <pc:sldMkLst>
          <pc:docMk/>
          <pc:sldMk cId="2131726500" sldId="421"/>
        </pc:sldMkLst>
        <pc:spChg chg="mod">
          <ac:chgData name="Alexander Tevzadze" userId="a8cef4de59c3fb7d" providerId="LiveId" clId="{F0A18E03-C208-4FE3-A503-B08F84F6CB74}" dt="2026-02-08T13:37:07.116" v="5484" actId="20577"/>
          <ac:spMkLst>
            <pc:docMk/>
            <pc:sldMk cId="2131726500" sldId="421"/>
            <ac:spMk id="6" creationId="{7DEC31BB-0FC2-AC98-A987-178FFFABFAFC}"/>
          </ac:spMkLst>
        </pc:spChg>
        <pc:spChg chg="mod">
          <ac:chgData name="Alexander Tevzadze" userId="a8cef4de59c3fb7d" providerId="LiveId" clId="{F0A18E03-C208-4FE3-A503-B08F84F6CB74}" dt="2026-02-08T14:08:08.856" v="6112" actId="207"/>
          <ac:spMkLst>
            <pc:docMk/>
            <pc:sldMk cId="2131726500" sldId="421"/>
            <ac:spMk id="9" creationId="{07127CE3-5457-CAC5-1E91-48E44BD55D96}"/>
          </ac:spMkLst>
        </pc:spChg>
      </pc:sldChg>
      <pc:sldChg chg="modSp mod">
        <pc:chgData name="Alexander Tevzadze" userId="a8cef4de59c3fb7d" providerId="LiveId" clId="{F0A18E03-C208-4FE3-A503-B08F84F6CB74}" dt="2026-02-08T13:42:27.468" v="6037" actId="403"/>
        <pc:sldMkLst>
          <pc:docMk/>
          <pc:sldMk cId="3015377572" sldId="422"/>
        </pc:sldMkLst>
        <pc:spChg chg="mod">
          <ac:chgData name="Alexander Tevzadze" userId="a8cef4de59c3fb7d" providerId="LiveId" clId="{F0A18E03-C208-4FE3-A503-B08F84F6CB74}" dt="2026-02-08T13:42:17.085" v="6033" actId="6549"/>
          <ac:spMkLst>
            <pc:docMk/>
            <pc:sldMk cId="3015377572" sldId="422"/>
            <ac:spMk id="6" creationId="{8AA090B8-EDC7-3C44-14AF-2DFD4C23092E}"/>
          </ac:spMkLst>
        </pc:spChg>
        <pc:spChg chg="mod">
          <ac:chgData name="Alexander Tevzadze" userId="a8cef4de59c3fb7d" providerId="LiveId" clId="{F0A18E03-C208-4FE3-A503-B08F84F6CB74}" dt="2026-02-08T13:42:27.468" v="6037" actId="403"/>
          <ac:spMkLst>
            <pc:docMk/>
            <pc:sldMk cId="3015377572" sldId="422"/>
            <ac:spMk id="9" creationId="{3A1E30F2-7DF8-F48F-814B-F647C6446901}"/>
          </ac:spMkLst>
        </pc:spChg>
      </pc:sldChg>
      <pc:sldChg chg="addSp modSp add mod">
        <pc:chgData name="Alexander Tevzadze" userId="a8cef4de59c3fb7d" providerId="LiveId" clId="{F0A18E03-C208-4FE3-A503-B08F84F6CB74}" dt="2026-02-08T13:33:33.764" v="5379" actId="1076"/>
        <pc:sldMkLst>
          <pc:docMk/>
          <pc:sldMk cId="1112428722" sldId="423"/>
        </pc:sldMkLst>
        <pc:spChg chg="add mod">
          <ac:chgData name="Alexander Tevzadze" userId="a8cef4de59c3fb7d" providerId="LiveId" clId="{F0A18E03-C208-4FE3-A503-B08F84F6CB74}" dt="2026-02-08T13:22:26.139" v="5179" actId="1076"/>
          <ac:spMkLst>
            <pc:docMk/>
            <pc:sldMk cId="1112428722" sldId="423"/>
            <ac:spMk id="2" creationId="{D1226E05-88A5-A3FB-7387-F07B9E2FAED1}"/>
          </ac:spMkLst>
        </pc:spChg>
        <pc:spChg chg="add mod">
          <ac:chgData name="Alexander Tevzadze" userId="a8cef4de59c3fb7d" providerId="LiveId" clId="{F0A18E03-C208-4FE3-A503-B08F84F6CB74}" dt="2026-02-08T13:22:28.613" v="5180" actId="1076"/>
          <ac:spMkLst>
            <pc:docMk/>
            <pc:sldMk cId="1112428722" sldId="423"/>
            <ac:spMk id="4" creationId="{6A645B75-C53B-04FD-0F0A-292C731814AD}"/>
          </ac:spMkLst>
        </pc:spChg>
        <pc:spChg chg="add mod">
          <ac:chgData name="Alexander Tevzadze" userId="a8cef4de59c3fb7d" providerId="LiveId" clId="{F0A18E03-C208-4FE3-A503-B08F84F6CB74}" dt="2026-02-08T13:30:33.732" v="5260" actId="1076"/>
          <ac:spMkLst>
            <pc:docMk/>
            <pc:sldMk cId="1112428722" sldId="423"/>
            <ac:spMk id="5" creationId="{11AA7B1E-FDC6-A59C-8C90-501882A9A586}"/>
          </ac:spMkLst>
        </pc:spChg>
        <pc:spChg chg="mod">
          <ac:chgData name="Alexander Tevzadze" userId="a8cef4de59c3fb7d" providerId="LiveId" clId="{F0A18E03-C208-4FE3-A503-B08F84F6CB74}" dt="2026-02-08T13:20:08.951" v="5091" actId="20577"/>
          <ac:spMkLst>
            <pc:docMk/>
            <pc:sldMk cId="1112428722" sldId="423"/>
            <ac:spMk id="6" creationId="{05A7D378-FF62-EAA6-C870-F390B8CA8D02}"/>
          </ac:spMkLst>
        </pc:spChg>
        <pc:spChg chg="mod">
          <ac:chgData name="Alexander Tevzadze" userId="a8cef4de59c3fb7d" providerId="LiveId" clId="{F0A18E03-C208-4FE3-A503-B08F84F6CB74}" dt="2026-02-08T13:33:24.023" v="5377" actId="20577"/>
          <ac:spMkLst>
            <pc:docMk/>
            <pc:sldMk cId="1112428722" sldId="423"/>
            <ac:spMk id="9" creationId="{FB8D3B5A-60F9-A480-8B22-3998B6A05009}"/>
          </ac:spMkLst>
        </pc:spChg>
        <pc:spChg chg="add mod">
          <ac:chgData name="Alexander Tevzadze" userId="a8cef4de59c3fb7d" providerId="LiveId" clId="{F0A18E03-C208-4FE3-A503-B08F84F6CB74}" dt="2026-02-08T13:33:33.764" v="5379" actId="1076"/>
          <ac:spMkLst>
            <pc:docMk/>
            <pc:sldMk cId="1112428722" sldId="423"/>
            <ac:spMk id="10" creationId="{C3E10915-C706-A568-E109-F59A918BC3DC}"/>
          </ac:spMkLst>
        </pc:spChg>
      </pc:sldChg>
      <pc:sldMasterChg chg="setBg modSldLayout">
        <pc:chgData name="Alexander Tevzadze" userId="a8cef4de59c3fb7d" providerId="LiveId" clId="{F0A18E03-C208-4FE3-A503-B08F84F6CB74}" dt="2026-02-02T13:02:31.618" v="466"/>
        <pc:sldMasterMkLst>
          <pc:docMk/>
          <pc:sldMasterMk cId="0" sldId="2147483648"/>
        </pc:sldMasterMkLst>
        <pc:sldLayoutChg chg="setBg">
          <pc:chgData name="Alexander Tevzadze" userId="a8cef4de59c3fb7d" providerId="LiveId" clId="{F0A18E03-C208-4FE3-A503-B08F84F6CB74}" dt="2026-02-02T13:02:31.618" v="466"/>
          <pc:sldLayoutMkLst>
            <pc:docMk/>
            <pc:sldMasterMk cId="0" sldId="2147483648"/>
            <pc:sldLayoutMk cId="0" sldId="2147483661"/>
          </pc:sldLayoutMkLst>
        </pc:sldLayoutChg>
        <pc:sldLayoutChg chg="setBg">
          <pc:chgData name="Alexander Tevzadze" userId="a8cef4de59c3fb7d" providerId="LiveId" clId="{F0A18E03-C208-4FE3-A503-B08F84F6CB74}" dt="2026-02-02T13:02:31.618" v="466"/>
          <pc:sldLayoutMkLst>
            <pc:docMk/>
            <pc:sldMasterMk cId="0" sldId="2147483648"/>
            <pc:sldLayoutMk cId="0" sldId="2147483662"/>
          </pc:sldLayoutMkLst>
        </pc:sldLayoutChg>
        <pc:sldLayoutChg chg="setBg">
          <pc:chgData name="Alexander Tevzadze" userId="a8cef4de59c3fb7d" providerId="LiveId" clId="{F0A18E03-C208-4FE3-A503-B08F84F6CB74}" dt="2026-02-02T13:02:31.618" v="466"/>
          <pc:sldLayoutMkLst>
            <pc:docMk/>
            <pc:sldMasterMk cId="0" sldId="2147483648"/>
            <pc:sldLayoutMk cId="0" sldId="2147483663"/>
          </pc:sldLayoutMkLst>
        </pc:sldLayoutChg>
        <pc:sldLayoutChg chg="setBg">
          <pc:chgData name="Alexander Tevzadze" userId="a8cef4de59c3fb7d" providerId="LiveId" clId="{F0A18E03-C208-4FE3-A503-B08F84F6CB74}" dt="2026-02-02T13:02:31.618" v="466"/>
          <pc:sldLayoutMkLst>
            <pc:docMk/>
            <pc:sldMasterMk cId="0" sldId="2147483648"/>
            <pc:sldLayoutMk cId="0" sldId="2147483664"/>
          </pc:sldLayoutMkLst>
        </pc:sldLayoutChg>
        <pc:sldLayoutChg chg="setBg">
          <pc:chgData name="Alexander Tevzadze" userId="a8cef4de59c3fb7d" providerId="LiveId" clId="{F0A18E03-C208-4FE3-A503-B08F84F6CB74}" dt="2026-02-02T13:02:31.618" v="466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774" cy="355517"/>
          </a:xfrm>
          <a:prstGeom prst="rect">
            <a:avLst/>
          </a:prstGeom>
        </p:spPr>
        <p:txBody>
          <a:bodyPr vert="horz" lIns="73390" tIns="36695" rIns="73390" bIns="36695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84" y="0"/>
            <a:ext cx="4434773" cy="355517"/>
          </a:xfrm>
          <a:prstGeom prst="rect">
            <a:avLst/>
          </a:prstGeom>
        </p:spPr>
        <p:txBody>
          <a:bodyPr vert="horz" lIns="73390" tIns="36695" rIns="73390" bIns="36695" rtlCol="0"/>
          <a:lstStyle>
            <a:lvl1pPr algn="r">
              <a:defRPr sz="1000"/>
            </a:lvl1pPr>
          </a:lstStyle>
          <a:p>
            <a:fld id="{F79F8445-A522-40AE-8EA4-729C1687F699}" type="datetimeFigureOut">
              <a:rPr lang="en-US" smtClean="0"/>
              <a:t>08-Feb-26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887413"/>
            <a:ext cx="4795837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390" tIns="36695" rIns="73390" bIns="366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236" y="3418910"/>
            <a:ext cx="8188142" cy="2797146"/>
          </a:xfrm>
          <a:prstGeom prst="rect">
            <a:avLst/>
          </a:prstGeom>
        </p:spPr>
        <p:txBody>
          <a:bodyPr vert="horz" lIns="73390" tIns="36695" rIns="73390" bIns="366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8547"/>
            <a:ext cx="4434774" cy="355516"/>
          </a:xfrm>
          <a:prstGeom prst="rect">
            <a:avLst/>
          </a:prstGeom>
        </p:spPr>
        <p:txBody>
          <a:bodyPr vert="horz" lIns="73390" tIns="36695" rIns="73390" bIns="36695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84" y="6748547"/>
            <a:ext cx="4434773" cy="355516"/>
          </a:xfrm>
          <a:prstGeom prst="rect">
            <a:avLst/>
          </a:prstGeom>
        </p:spPr>
        <p:txBody>
          <a:bodyPr vert="horz" lIns="73390" tIns="36695" rIns="73390" bIns="36695" rtlCol="0" anchor="b"/>
          <a:lstStyle>
            <a:lvl1pPr algn="r">
              <a:defRPr sz="1000"/>
            </a:lvl1pPr>
          </a:lstStyle>
          <a:p>
            <a:fld id="{80A2F801-EE25-4E7B-9077-52E17933F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5CBEA-AE47-CFC5-8958-FBFC9E591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C6A5E-80CC-61DB-CA41-3C66E5020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4720C-5D9C-B865-4033-3FA09156F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50314-B648-0FD1-BAAB-95EE3197E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38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F50E1-558C-5864-C707-3E964DF44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C913D-6ED2-78A8-B659-3D76B3F20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CB4786-98A4-18DF-B605-705A377ED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BE772-42F9-1992-297F-B54FBA5432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9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B1681-B1D9-095A-12A4-1DA09A074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5DE02F-805D-2367-B374-765C38DD1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0EDC6E-2186-99B6-E28D-5C42B9E5C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090FB-DA24-2F8A-609E-FADD9A96C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9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1D709-FF13-CE3A-0B9E-6FCBB35EC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D88813-2162-455C-974C-835A8608E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471FE9-1A7B-B583-20B9-69A35D615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364E7-17E4-FEBC-29EE-C0C164EB8F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95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D3C95-8644-20B4-6F0A-5020351F1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67702C-BE06-0647-EE96-31B3A3419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CF1806-F6B9-83B9-30B9-F09D1AFF5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4064B-93AC-5CEA-3722-0DF6748531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73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A1CE5-16AD-4C29-AD4E-81A05F68A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A5191-E191-735F-C53D-6089B2B9C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6A9B72-AD8F-9444-37A1-81B920E65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60779-A6BD-0E97-23FE-E4A988ED36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2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2BF9D-E519-4AEC-966C-ABC5E5D79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2BABB-D468-E1BA-B3BD-80B73B02B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04F6FC-FA1C-1D5A-D08A-9CBF7747A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4DEBE-235C-5E72-39F8-B8051D1BFB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5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85EA9-BDB4-C228-0977-94C0C46CF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7B6EF-E947-83C2-128C-B392EFC5D3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318767-AE8C-05AB-0D39-31B27E8A9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24A2F-C767-7427-73C6-205093080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5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12423-6343-0C58-240C-2543AADE1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3EE609-F9B9-5E2F-BA76-F7366F6AB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E05D6-DFF1-1DB2-DCA4-6B97D3307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6B468-E376-EDF9-EAAB-A6B5E96AE0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6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63825-2950-E35D-5A77-483293512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172468-8558-EF76-AF4A-CDE8097AB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8BE53F-FA97-5632-7873-3F6E9EA29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E679E-F053-76EA-2F6F-10E22D6D58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61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7E6D9-F6DB-6AEE-3894-F099E28D9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C96F9B-12C7-A7A5-FEF0-8CBDD55D3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174009-7426-CAA6-8504-A8B26063E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80B24-CB43-6CA2-B475-5C2954E98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67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200F6-B425-2F50-4608-0305297F5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FA9901-2833-2899-1436-4C32D2B44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CE0158-6905-E378-F9B8-AA10AB450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1568A-34E3-FBE2-277A-010F4F0C06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0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796D9-1152-49B3-E1C8-907536208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960C11-4EDB-1B41-F1D6-0D92B9FA4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A785B6-DEBC-8732-53B8-18D8D885C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58B07-5D4E-9BE9-4760-2B5792E7B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26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3788C-B7CD-F165-0EE6-80C1FE49E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51CAA3-CDEC-172D-C5AE-022AEEFF5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F09397-9D79-470D-B7CF-BE7CE008D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1B824-9CBF-1CA4-72D3-68397878F3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0135" y="2232279"/>
            <a:ext cx="12241530" cy="1512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60270" y="4032504"/>
            <a:ext cx="10081259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9C28B-83E6-46ED-B889-2CF76D3C81BB}" type="datetime1">
              <a:rPr lang="en-US" smtClean="0"/>
              <a:t>08-Feb-26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C904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79F74-78C5-45F7-ADCA-C6DA13930B6A}" type="datetime1">
              <a:rPr lang="en-US" smtClean="0"/>
              <a:t>08-Feb-26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C904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0090" y="1656207"/>
            <a:ext cx="6264783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16926" y="1656207"/>
            <a:ext cx="6264783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C888-5A93-485C-A295-EA65CF984B77}" type="datetime1">
              <a:rPr lang="en-US" smtClean="0"/>
              <a:t>08-Feb-26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C904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F9FB8-AF1F-4709-B1C6-46B273D6E4FA}" type="datetime1">
              <a:rPr lang="en-US" smtClean="0"/>
              <a:t>08-Feb-26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8A691-A068-4B9A-AAF4-82CBBCE6D77D}" type="datetime1">
              <a:rPr lang="en-US" smtClean="0"/>
              <a:t>08-Feb-26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3129" y="866151"/>
            <a:ext cx="11575541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C904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06167" y="2790721"/>
            <a:ext cx="10189464" cy="2110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96612" y="6696837"/>
            <a:ext cx="4608575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20090" y="6696837"/>
            <a:ext cx="3312414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F2D3D-345B-44D6-A0A5-68EE5B7D62C2}" type="datetime1">
              <a:rPr lang="en-US" smtClean="0"/>
              <a:t>08-Feb-26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69296" y="6696837"/>
            <a:ext cx="3312414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AD94A-4617-3828-C7B5-FC3941219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CAEA52-464D-D2A6-D480-61DE2991335C}"/>
              </a:ext>
            </a:extLst>
          </p:cNvPr>
          <p:cNvSpPr txBox="1"/>
          <p:nvPr/>
        </p:nvSpPr>
        <p:spPr>
          <a:xfrm>
            <a:off x="266700" y="1786178"/>
            <a:ext cx="13868400" cy="4582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ka-GE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ka-GE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შეუქცევადობა და სტატისტიკური განხორციელებადობა დაუჯახებელ პლაზმის მოდელებში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Irreversibility and Statistical Realizability in </a:t>
            </a:r>
            <a:r>
              <a:rPr lang="en-US" sz="2800" cap="smal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Collisionless</a:t>
            </a:r>
            <a:r>
              <a:rPr lang="en-US" sz="2800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Plasma Models</a:t>
            </a:r>
            <a:endParaRPr lang="ka-GE" sz="28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ka-GE" sz="1200" b="1" dirty="0">
              <a:solidFill>
                <a:srgbClr val="002060"/>
              </a:solidFill>
              <a:ea typeface="Verdana" panose="020B0604030504040204" pitchFamily="34" charset="0"/>
              <a:cs typeface="FiraGO Medium" charset="0"/>
            </a:endParaRPr>
          </a:p>
          <a:p>
            <a:endParaRPr lang="ka-GE" sz="1200" b="1" dirty="0">
              <a:solidFill>
                <a:srgbClr val="002060"/>
              </a:solidFill>
              <a:ea typeface="Verdana" panose="020B0604030504040204" pitchFamily="34" charset="0"/>
              <a:cs typeface="FiraGO Medium" charset="0"/>
            </a:endParaRPr>
          </a:p>
          <a:p>
            <a:pPr algn="ctr"/>
            <a:r>
              <a:rPr lang="ka-GE" sz="3200" b="1" dirty="0">
                <a:solidFill>
                  <a:schemeClr val="accent1"/>
                </a:solidFill>
                <a:ea typeface="Verdana" panose="020B0604030504040204" pitchFamily="34" charset="0"/>
                <a:cs typeface="FiraGO Medium" charset="0"/>
              </a:rPr>
              <a:t>ალექსანდრე თევზაძე</a:t>
            </a:r>
          </a:p>
          <a:p>
            <a:pPr algn="ctr"/>
            <a:r>
              <a:rPr lang="ka-GE" sz="2400" i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FiraGO Medium" charset="0"/>
              </a:rPr>
              <a:t>ივანე ჯავახიშვილის სახელობის თბილისის სახელმწიფო უნივერსიტეტი</a:t>
            </a:r>
          </a:p>
          <a:p>
            <a:pPr algn="ctr"/>
            <a:r>
              <a:rPr lang="ka-GE" sz="2400" i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FiraGO Medium" charset="0"/>
              </a:rPr>
              <a:t>ევგენი ხარაძის საქართველოს ეროვნული ასტროფიზიკური ობსერვატორია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FiraGO Medium" charset="0"/>
            </a:endParaRPr>
          </a:p>
          <a:p>
            <a:endParaRPr lang="en-US" sz="3200" dirty="0">
              <a:solidFill>
                <a:srgbClr val="002060"/>
              </a:solidFill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05152-159B-0F66-9BA8-32854B7A94DB}"/>
              </a:ext>
            </a:extLst>
          </p:cNvPr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CC89B-CC98-CE10-DAF4-189F337AC963}"/>
              </a:ext>
            </a:extLst>
          </p:cNvPr>
          <p:cNvSpPr txBox="1"/>
          <p:nvPr/>
        </p:nvSpPr>
        <p:spPr>
          <a:xfrm>
            <a:off x="12700" y="6620935"/>
            <a:ext cx="14401800" cy="579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XIV 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ყოველწლიური საფაკულტეტო კონფერენცია ზუსტ და საბუნებისმეტყველო მეცნიერებებში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ENS-2026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 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/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2026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1026" name="Picture 2" descr="მეთოთხმეტე ყოველწლიური საფაკულტეტო კონფერენცია ზუსტ და საბუნებისმეტყველო მეცნიერებებში ENS-2026 home">
            <a:extLst>
              <a:ext uri="{FF2B5EF4-FFF2-40B4-BE49-F238E27FC236}">
                <a16:creationId xmlns:a16="http://schemas.microsoft.com/office/drawing/2014/main" id="{30B37AD5-F39C-DCF9-91D0-1A7FFC433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0" y="222009"/>
            <a:ext cx="137518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E8B0F7-8B74-CD5E-C826-19226A44C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987" y="245192"/>
            <a:ext cx="151365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3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AC9CD-5123-7AB2-3167-170C325E3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6ACF0DC-9656-952C-F582-74AD0E2A06CC}"/>
              </a:ext>
            </a:extLst>
          </p:cNvPr>
          <p:cNvSpPr txBox="1"/>
          <p:nvPr/>
        </p:nvSpPr>
        <p:spPr>
          <a:xfrm>
            <a:off x="419100" y="1485158"/>
            <a:ext cx="13487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ka-GE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ka-GE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ka-GE" sz="2800" dirty="0">
              <a:solidFill>
                <a:srgbClr val="C00000"/>
              </a:solidFill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dirty="0">
                <a:solidFill>
                  <a:srgbClr val="C00000"/>
                </a:solidFill>
                <a:ea typeface="Verdana" panose="020B0604030504040204" pitchFamily="34" charset="0"/>
                <a:cs typeface="FiraGO Medium" charset="0"/>
              </a:rPr>
              <a:t>ენთროპიის ზრდის წყაროები: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002060"/>
                </a:solidFill>
                <a:ea typeface="Verdana" panose="020B0604030504040204" pitchFamily="34" charset="0"/>
                <a:cs typeface="FiraGO Medium" charset="0"/>
              </a:rPr>
              <a:t>პარალელური სითბური ნაკადის გრადიენტი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002060"/>
                </a:solidFill>
                <a:ea typeface="Verdana" panose="020B0604030504040204" pitchFamily="34" charset="0"/>
                <a:cs typeface="FiraGO Medium" charset="0"/>
              </a:rPr>
              <a:t>პერპენდიკულარული სითბური ნაკადის გრადიენტი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002060"/>
                </a:solidFill>
                <a:ea typeface="Verdana" panose="020B0604030504040204" pitchFamily="34" charset="0"/>
                <a:cs typeface="FiraGO Medium" charset="0"/>
              </a:rPr>
              <a:t>მაგნიტური ველის ანიზოტროპული გრადიენტი</a:t>
            </a:r>
            <a:endParaRPr lang="en-US" sz="2800" dirty="0">
              <a:solidFill>
                <a:srgbClr val="002060"/>
              </a:solidFill>
              <a:ea typeface="Verdana" panose="020B0604030504040204" pitchFamily="34" charset="0"/>
              <a:cs typeface="FiraGO Medium" charset="0"/>
            </a:endParaRPr>
          </a:p>
          <a:p>
            <a:endParaRPr lang="ka-GE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ka-GE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„სუსტი ჩაკეტვა“:</a:t>
            </a:r>
            <a:endParaRPr lang="en-US" sz="2800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CDCF-08AB-83DD-CDBA-C32490690506}"/>
              </a:ext>
            </a:extLst>
          </p:cNvPr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განხორციელებადობა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E8C54-EADB-CED5-9A29-4187FE2338AF}"/>
              </a:ext>
            </a:extLst>
          </p:cNvPr>
          <p:cNvSpPr txBox="1"/>
          <p:nvPr/>
        </p:nvSpPr>
        <p:spPr>
          <a:xfrm>
            <a:off x="12700" y="6620935"/>
            <a:ext cx="14401800" cy="579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XIV 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ყოველწლიური საფაკულტეტო კონფერენცია ზუსტ და საბუნებისმეტყველო მეცნიერებებში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ENS-2026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 09.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2026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1026" name="Picture 2" descr="მეთოთხმეტე ყოველწლიური საფაკულტეტო კონფერენცია ზუსტ და საბუნებისმეტყველო მეცნიერებებში ENS-2026 home">
            <a:extLst>
              <a:ext uri="{FF2B5EF4-FFF2-40B4-BE49-F238E27FC236}">
                <a16:creationId xmlns:a16="http://schemas.microsoft.com/office/drawing/2014/main" id="{62ECF594-EDEA-1202-9F0F-2F3EFCFA8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5" y="174253"/>
            <a:ext cx="110014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0071B4-BE7C-BEF2-517A-683FD496D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687" y="174253"/>
            <a:ext cx="1210927" cy="10972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C07D5A-2A09-ADD8-6CBD-7A751D219C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44499" y="6693383"/>
            <a:ext cx="1055989" cy="276999"/>
          </a:xfrm>
        </p:spPr>
        <p:txBody>
          <a:bodyPr/>
          <a:lstStyle/>
          <a:p>
            <a:r>
              <a:rPr lang="ka-GE" dirty="0">
                <a:solidFill>
                  <a:schemeClr val="tx1"/>
                </a:solidFill>
              </a:rPr>
              <a:t>| </a:t>
            </a:r>
            <a:fld id="{B6F15528-21DE-4FAA-801E-634DDDAF4B2B}" type="slidenum">
              <a:rPr lang="ru-RU" smtClean="0">
                <a:solidFill>
                  <a:schemeClr val="accent4"/>
                </a:solidFill>
              </a:rPr>
              <a:pPr/>
              <a:t>10</a:t>
            </a:fld>
            <a:r>
              <a:rPr lang="ka-GE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EF21EA-B42A-1583-BA7B-9F7434E08BE9}"/>
                  </a:ext>
                </a:extLst>
              </p:cNvPr>
              <p:cNvSpPr txBox="1"/>
              <p:nvPr/>
            </p:nvSpPr>
            <p:spPr>
              <a:xfrm>
                <a:off x="4533900" y="1485158"/>
                <a:ext cx="5379101" cy="709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a-GE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ka-GE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ka-GE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sub>
                    </m:sSub>
                    <m:r>
                      <a:rPr lang="ka-GE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a-GE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ka-GE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</m:t>
                        </m:r>
                      </m:e>
                      <m:sub>
                        <m:r>
                          <a:rPr lang="ru-RU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ka-GE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a-GE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ka-GE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</a:rPr>
                  <a:t>  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EF21EA-B42A-1583-BA7B-9F7434E08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1485158"/>
                <a:ext cx="5379101" cy="709297"/>
              </a:xfrm>
              <a:prstGeom prst="rect">
                <a:avLst/>
              </a:prstGeom>
              <a:blipFill>
                <a:blip r:embed="rId5"/>
                <a:stretch>
                  <a:fillRect l="-113" t="-1724" r="-3628" b="-19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BED60A9-B366-31B4-911C-128E41A82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0632" y="2430353"/>
            <a:ext cx="3194198" cy="2340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D940CD-8853-C76F-1812-601CA0933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3431" y="4842995"/>
            <a:ext cx="3277057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0B73F8-CC44-6A32-A373-6E9798EE7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9500" y="5146095"/>
            <a:ext cx="3924848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AE5F7-9229-C12C-E913-2FEAC4B60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B8D3B5A-60F9-A480-8B22-3998B6A05009}"/>
              </a:ext>
            </a:extLst>
          </p:cNvPr>
          <p:cNvSpPr txBox="1"/>
          <p:nvPr/>
        </p:nvSpPr>
        <p:spPr>
          <a:xfrm>
            <a:off x="419100" y="1485158"/>
            <a:ext cx="13487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ანიზოტროპიის პარამეტრი: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				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პლაზმური პარამეტრი:</a:t>
            </a:r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ფაზური სივრცე (დაკვირვებებთან თავსებადი): </a:t>
            </a:r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II 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რიგის განხორციელებადობის პირობა:</a:t>
            </a:r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7D378-FF62-EAA6-C870-F390B8CA8D02}"/>
              </a:ext>
            </a:extLst>
          </p:cNvPr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განხორციელებადობა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F419C-FC02-BA88-7D95-1816AA37FFD5}"/>
              </a:ext>
            </a:extLst>
          </p:cNvPr>
          <p:cNvSpPr txBox="1"/>
          <p:nvPr/>
        </p:nvSpPr>
        <p:spPr>
          <a:xfrm>
            <a:off x="12700" y="6620935"/>
            <a:ext cx="14401800" cy="579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XIV 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ყოველწლიური საფაკულტეტო კონფერენცია ზუსტ და საბუნებისმეტყველო მეცნიერებებში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ENS-2026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 09.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2026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1026" name="Picture 2" descr="მეთოთხმეტე ყოველწლიური საფაკულტეტო კონფერენცია ზუსტ და საბუნებისმეტყველო მეცნიერებებში ENS-2026 home">
            <a:extLst>
              <a:ext uri="{FF2B5EF4-FFF2-40B4-BE49-F238E27FC236}">
                <a16:creationId xmlns:a16="http://schemas.microsoft.com/office/drawing/2014/main" id="{7F639F6B-7A90-A2EB-0401-8A0BB952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5" y="174253"/>
            <a:ext cx="110014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7E18F8-2382-57B3-0B6D-C2CA8225A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687" y="174253"/>
            <a:ext cx="1210927" cy="10972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3ADE94-997B-5CED-7E66-8A2A9194A0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44499" y="6693383"/>
            <a:ext cx="1055989" cy="276999"/>
          </a:xfrm>
        </p:spPr>
        <p:txBody>
          <a:bodyPr/>
          <a:lstStyle/>
          <a:p>
            <a:r>
              <a:rPr lang="ka-GE" dirty="0">
                <a:solidFill>
                  <a:schemeClr val="tx1"/>
                </a:solidFill>
              </a:rPr>
              <a:t>| </a:t>
            </a:r>
            <a:fld id="{B6F15528-21DE-4FAA-801E-634DDDAF4B2B}" type="slidenum">
              <a:rPr lang="ru-RU" smtClean="0">
                <a:solidFill>
                  <a:schemeClr val="accent4"/>
                </a:solidFill>
              </a:rPr>
              <a:pPr/>
              <a:t>11</a:t>
            </a:fld>
            <a:r>
              <a:rPr lang="ka-GE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226E05-88A5-A3FB-7387-F07B9E2FAED1}"/>
                  </a:ext>
                </a:extLst>
              </p:cNvPr>
              <p:cNvSpPr txBox="1"/>
              <p:nvPr/>
            </p:nvSpPr>
            <p:spPr>
              <a:xfrm>
                <a:off x="5295900" y="1713698"/>
                <a:ext cx="1139222" cy="932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ka-GE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a-GE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a-GE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226E05-88A5-A3FB-7387-F07B9E2FA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1713698"/>
                <a:ext cx="1139222" cy="932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645B75-C53B-04FD-0F0A-292C731814AD}"/>
                  </a:ext>
                </a:extLst>
              </p:cNvPr>
              <p:cNvSpPr txBox="1"/>
              <p:nvPr/>
            </p:nvSpPr>
            <p:spPr>
              <a:xfrm>
                <a:off x="11971912" y="1713698"/>
                <a:ext cx="1555682" cy="849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ka-GE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a-GE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ka-GE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a-GE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ka-GE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645B75-C53B-04FD-0F0A-292C73181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1912" y="1713698"/>
                <a:ext cx="1555682" cy="8493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AA7B1E-FDC6-A59C-8C90-501882A9A586}"/>
                  </a:ext>
                </a:extLst>
              </p:cNvPr>
              <p:cNvSpPr txBox="1"/>
              <p:nvPr/>
            </p:nvSpPr>
            <p:spPr>
              <a:xfrm>
                <a:off x="8724900" y="3278196"/>
                <a:ext cx="15305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ka-GE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ka-GE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a-GE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AA7B1E-FDC6-A59C-8C90-501882A9A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0" y="3278196"/>
                <a:ext cx="153054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E10915-C706-A568-E109-F59A918BC3DC}"/>
                  </a:ext>
                </a:extLst>
              </p:cNvPr>
              <p:cNvSpPr txBox="1"/>
              <p:nvPr/>
            </p:nvSpPr>
            <p:spPr>
              <a:xfrm>
                <a:off x="4505759" y="5223150"/>
                <a:ext cx="4948086" cy="1145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E10915-C706-A568-E109-F59A918BC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759" y="5223150"/>
                <a:ext cx="4948086" cy="11453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42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C0610-6F4E-4BFD-7B60-3F6CD6BF8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79FBC24-5B0C-3C42-545F-A595E9677C63}"/>
              </a:ext>
            </a:extLst>
          </p:cNvPr>
          <p:cNvSpPr txBox="1"/>
          <p:nvPr/>
        </p:nvSpPr>
        <p:spPr>
          <a:xfrm>
            <a:off x="419100" y="1485158"/>
            <a:ext cx="13487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„ენთროპულად აკრძალული“ არე	                   მზის ქარის დაკვირვება</a:t>
            </a:r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F631A-9052-8D88-6603-70B00400AFB9}"/>
              </a:ext>
            </a:extLst>
          </p:cNvPr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მზის ქარი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8C17C-A929-51FA-4E93-318870A06CA2}"/>
              </a:ext>
            </a:extLst>
          </p:cNvPr>
          <p:cNvSpPr txBox="1"/>
          <p:nvPr/>
        </p:nvSpPr>
        <p:spPr>
          <a:xfrm>
            <a:off x="12700" y="6620935"/>
            <a:ext cx="14401800" cy="579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XIV 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ყოველწლიური საფაკულტეტო კონფერენცია ზუსტ და საბუნებისმეტყველო მეცნიერებებში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ENS-2026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 09.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2026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1026" name="Picture 2" descr="მეთოთხმეტე ყოველწლიური საფაკულტეტო კონფერენცია ზუსტ და საბუნებისმეტყველო მეცნიერებებში ENS-2026 home">
            <a:extLst>
              <a:ext uri="{FF2B5EF4-FFF2-40B4-BE49-F238E27FC236}">
                <a16:creationId xmlns:a16="http://schemas.microsoft.com/office/drawing/2014/main" id="{D32509CB-E319-98C2-9007-60746366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5" y="174253"/>
            <a:ext cx="110014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5254D5-1E59-AC88-7423-F8D4D1248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687" y="174253"/>
            <a:ext cx="1210927" cy="10972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E5D807-3CC0-AEA0-0E24-BEC92D09BD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44499" y="6693383"/>
            <a:ext cx="1055989" cy="276999"/>
          </a:xfrm>
        </p:spPr>
        <p:txBody>
          <a:bodyPr/>
          <a:lstStyle/>
          <a:p>
            <a:r>
              <a:rPr lang="ka-GE" dirty="0">
                <a:solidFill>
                  <a:schemeClr val="tx1"/>
                </a:solidFill>
              </a:rPr>
              <a:t>| </a:t>
            </a:r>
            <a:fld id="{B6F15528-21DE-4FAA-801E-634DDDAF4B2B}" type="slidenum">
              <a:rPr lang="ru-RU" smtClean="0">
                <a:solidFill>
                  <a:schemeClr val="accent4"/>
                </a:solidFill>
              </a:rPr>
              <a:pPr/>
              <a:t>12</a:t>
            </a:fld>
            <a:r>
              <a:rPr lang="ka-GE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5457B-1361-51F3-2021-D0F4124AE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135" y="2017324"/>
            <a:ext cx="8983329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44E18-9C64-10EA-04A6-15C4AA614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7127CE3-5457-CAC5-1E91-48E44BD55D96}"/>
              </a:ext>
            </a:extLst>
          </p:cNvPr>
          <p:cNvSpPr txBox="1"/>
          <p:nvPr/>
        </p:nvSpPr>
        <p:spPr>
          <a:xfrm>
            <a:off x="419100" y="1485158"/>
            <a:ext cx="13487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ვლასოვის განტოლების შექცევადობის და ენთროპიის ზრდის ანალიზი</a:t>
            </a:r>
          </a:p>
          <a:p>
            <a:endParaRPr lang="ka-GE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კინეტიკური იერარქიის „მკაცრი“ და „სუსტი“ ჩაკეტვები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დაყვანილი ენთროპია, დაყვანილი ენეთროპიების იერარქია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შეუქცევადობა სტრუქტურულია და არა დინამიკური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სტატისტიკური განხორციელებადობის პირობა</a:t>
            </a:r>
            <a:endParaRPr lang="en-US" sz="2800" dirty="0">
              <a:solidFill>
                <a:schemeClr val="accent1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თავსებადობა მზის ქარის ფლუქტუაციების დაკვირვებებთან</a:t>
            </a:r>
          </a:p>
          <a:p>
            <a:endParaRPr lang="ka-GE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pPr algn="ctr"/>
            <a:r>
              <a:rPr lang="ka-GE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შეუქცევადობის პირობას ფაზურ სივრცეში შემოაქვს დინამიკურად განხორციელებადი, მაგრამ სტატისტიკურად განუხორციელებადი </a:t>
            </a:r>
          </a:p>
          <a:p>
            <a:pPr algn="ctr"/>
            <a:r>
              <a:rPr lang="ka-GE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„აკრძალული არეები“</a:t>
            </a: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C31BB-0FC2-AC98-A987-178FFFABFAFC}"/>
              </a:ext>
            </a:extLst>
          </p:cNvPr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დასკვნა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2A497-0B73-7C4D-D962-BF8C4187E44B}"/>
              </a:ext>
            </a:extLst>
          </p:cNvPr>
          <p:cNvSpPr txBox="1"/>
          <p:nvPr/>
        </p:nvSpPr>
        <p:spPr>
          <a:xfrm>
            <a:off x="12700" y="6620935"/>
            <a:ext cx="14401800" cy="579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XIV 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ყოველწლიური საფაკულტეტო კონფერენცია ზუსტ და საბუნებისმეტყველო მეცნიერებებში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ENS-2026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 09.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2026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1026" name="Picture 2" descr="მეთოთხმეტე ყოველწლიური საფაკულტეტო კონფერენცია ზუსტ და საბუნებისმეტყველო მეცნიერებებში ENS-2026 home">
            <a:extLst>
              <a:ext uri="{FF2B5EF4-FFF2-40B4-BE49-F238E27FC236}">
                <a16:creationId xmlns:a16="http://schemas.microsoft.com/office/drawing/2014/main" id="{FD1C7564-C704-DE1F-F06D-9B667A2C6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5" y="174253"/>
            <a:ext cx="110014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333EA7-883B-D4B0-381B-3124F6DAA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687" y="174253"/>
            <a:ext cx="1210927" cy="10972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7CD367-26D2-E1DE-2C9E-B2907A6C06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44499" y="6693383"/>
            <a:ext cx="1055989" cy="276999"/>
          </a:xfrm>
        </p:spPr>
        <p:txBody>
          <a:bodyPr/>
          <a:lstStyle/>
          <a:p>
            <a:r>
              <a:rPr lang="ka-GE" dirty="0">
                <a:solidFill>
                  <a:schemeClr val="tx1"/>
                </a:solidFill>
              </a:rPr>
              <a:t>| </a:t>
            </a:r>
            <a:fld id="{B6F15528-21DE-4FAA-801E-634DDDAF4B2B}" type="slidenum">
              <a:rPr lang="ru-RU" smtClean="0">
                <a:solidFill>
                  <a:schemeClr val="accent4"/>
                </a:solidFill>
              </a:rPr>
              <a:pPr/>
              <a:t>13</a:t>
            </a:fld>
            <a:r>
              <a:rPr lang="ka-GE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26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2CB61-D223-CE92-2F9B-6FA07E145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1E30F2-7DF8-F48F-814B-F647C6446901}"/>
              </a:ext>
            </a:extLst>
          </p:cNvPr>
          <p:cNvSpPr txBox="1"/>
          <p:nvPr/>
        </p:nvSpPr>
        <p:spPr>
          <a:xfrm>
            <a:off x="419100" y="1485158"/>
            <a:ext cx="13487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3200" b="1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მადლობა ყურადღებისთვის</a:t>
            </a:r>
            <a:endParaRPr lang="en-US" sz="3200" b="1" dirty="0">
              <a:solidFill>
                <a:schemeClr val="accent1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090B8-EDC7-3C44-14AF-2DFD4C23092E}"/>
              </a:ext>
            </a:extLst>
          </p:cNvPr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E3DE5-A1FE-2612-5572-5696E5139A99}"/>
              </a:ext>
            </a:extLst>
          </p:cNvPr>
          <p:cNvSpPr txBox="1"/>
          <p:nvPr/>
        </p:nvSpPr>
        <p:spPr>
          <a:xfrm>
            <a:off x="12700" y="6620935"/>
            <a:ext cx="14401800" cy="579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XIV 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ყოველწლიური საფაკულტეტო კონფერენცია ზუსტ და საბუნებისმეტყველო მეცნიერებებში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ENS-2026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 09.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2026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1026" name="Picture 2" descr="მეთოთხმეტე ყოველწლიური საფაკულტეტო კონფერენცია ზუსტ და საბუნებისმეტყველო მეცნიერებებში ENS-2026 home">
            <a:extLst>
              <a:ext uri="{FF2B5EF4-FFF2-40B4-BE49-F238E27FC236}">
                <a16:creationId xmlns:a16="http://schemas.microsoft.com/office/drawing/2014/main" id="{127F00EC-D3C6-AF29-8C4A-834D2A7CA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5" y="174253"/>
            <a:ext cx="110014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76567-88DF-1170-2C04-B02881D99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687" y="174253"/>
            <a:ext cx="1210927" cy="10972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7AC42-2E98-EEF4-E77C-F290551D47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44499" y="6693383"/>
            <a:ext cx="1055989" cy="276999"/>
          </a:xfrm>
        </p:spPr>
        <p:txBody>
          <a:bodyPr/>
          <a:lstStyle/>
          <a:p>
            <a:r>
              <a:rPr lang="ka-GE" dirty="0">
                <a:solidFill>
                  <a:schemeClr val="tx1"/>
                </a:solidFill>
              </a:rPr>
              <a:t>| </a:t>
            </a:r>
            <a:fld id="{B6F15528-21DE-4FAA-801E-634DDDAF4B2B}" type="slidenum">
              <a:rPr lang="ru-RU" smtClean="0">
                <a:solidFill>
                  <a:schemeClr val="accent4"/>
                </a:solidFill>
              </a:rPr>
              <a:pPr/>
              <a:t>14</a:t>
            </a:fld>
            <a:r>
              <a:rPr lang="ka-GE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7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2EC5C-0194-3248-CCEE-7C11DDCAE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01C89D4-0509-5BA4-E3A0-7F4ADFFFE225}"/>
              </a:ext>
            </a:extLst>
          </p:cNvPr>
          <p:cNvSpPr txBox="1"/>
          <p:nvPr/>
        </p:nvSpPr>
        <p:spPr>
          <a:xfrm>
            <a:off x="457200" y="1511984"/>
            <a:ext cx="13487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800" b="1" i="1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პლაზმური ფლუქტუაციები ვერ ავსებენ ფაზური </a:t>
            </a:r>
          </a:p>
          <a:p>
            <a:r>
              <a:rPr lang="ka-GE" sz="2800" b="1" i="1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სივრცის დინამიკურად დაშვებულ მდგომარეობებს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მზის ქარი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დედამიწის და სხვა პლანეტების მაგნიტოსფეროები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პლაზმა ტოკამაკებში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a-GE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არა-ერგოდულობა?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002060"/>
                </a:solidFill>
                <a:ea typeface="Verdana" panose="020B0604030504040204" pitchFamily="34" charset="0"/>
                <a:cs typeface="FiraGO Medium" charset="0"/>
              </a:rPr>
              <a:t>განხორციელებადობა?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ახალი არამდგრადობები?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სტატისტიკური აკრძალვები?</a:t>
            </a:r>
          </a:p>
          <a:p>
            <a:endParaRPr lang="ka-GE" sz="10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ka-GE" sz="2400" dirty="0">
                <a:solidFill>
                  <a:srgbClr val="7030A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თვით-ორგანიზაცია თუ ქაოსი?</a:t>
            </a:r>
            <a:endParaRPr lang="en-US" sz="2400" dirty="0">
              <a:solidFill>
                <a:srgbClr val="7030A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C633A-7337-86AF-5DF6-0A9829D252D0}"/>
              </a:ext>
            </a:extLst>
          </p:cNvPr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	</a:t>
            </a:r>
            <a:r>
              <a:rPr lang="ka-G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პლაზმა მაგნიტურ ველში: არა-ერგოდულობა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61E83-89E6-594D-EEB9-8ADCF6BA8150}"/>
              </a:ext>
            </a:extLst>
          </p:cNvPr>
          <p:cNvSpPr txBox="1"/>
          <p:nvPr/>
        </p:nvSpPr>
        <p:spPr>
          <a:xfrm>
            <a:off x="12700" y="6620935"/>
            <a:ext cx="14401800" cy="579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XIV 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ყოველწლიური საფაკულტეტო კონფერენცია ზუსტ და საბუნებისმეტყველო მეცნიერებებში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ENS-2026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 09.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2026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1026" name="Picture 2" descr="მეთოთხმეტე ყოველწლიური საფაკულტეტო კონფერენცია ზუსტ და საბუნებისმეტყველო მეცნიერებებში ENS-2026 home">
            <a:extLst>
              <a:ext uri="{FF2B5EF4-FFF2-40B4-BE49-F238E27FC236}">
                <a16:creationId xmlns:a16="http://schemas.microsoft.com/office/drawing/2014/main" id="{D3242051-64CD-32A2-7EAB-0924FC898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5" y="174253"/>
            <a:ext cx="110014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DC5676-EFCB-2134-9243-6339F7B45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687" y="174253"/>
            <a:ext cx="1210927" cy="10972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84558C-719A-FCBB-CA3C-6D710EF9EA1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44499" y="6693383"/>
            <a:ext cx="1055989" cy="276999"/>
          </a:xfrm>
        </p:spPr>
        <p:txBody>
          <a:bodyPr/>
          <a:lstStyle/>
          <a:p>
            <a:r>
              <a:rPr lang="ka-GE" dirty="0">
                <a:solidFill>
                  <a:schemeClr val="tx1"/>
                </a:solidFill>
              </a:rPr>
              <a:t>| </a:t>
            </a:r>
            <a:fld id="{B6F15528-21DE-4FAA-801E-634DDDAF4B2B}" type="slidenum">
              <a:rPr lang="ru-RU" smtClean="0">
                <a:solidFill>
                  <a:srgbClr val="7030A0"/>
                </a:solidFill>
              </a:rPr>
              <a:pPr/>
              <a:t>2</a:t>
            </a:fld>
            <a:r>
              <a:rPr lang="ka-GE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9D7FF-196D-6DF1-0BE1-4F2003C43D0C}"/>
              </a:ext>
            </a:extLst>
          </p:cNvPr>
          <p:cNvSpPr txBox="1"/>
          <p:nvPr/>
        </p:nvSpPr>
        <p:spPr>
          <a:xfrm>
            <a:off x="10236786" y="3956149"/>
            <a:ext cx="3922853" cy="261610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en-US" dirty="0"/>
          </a:p>
          <a:p>
            <a:endParaRPr lang="ka-GE" sz="1900" dirty="0"/>
          </a:p>
          <a:p>
            <a:pPr algn="ctr"/>
            <a:r>
              <a:rPr lang="ka-GE" sz="1600" b="1" dirty="0" err="1">
                <a:solidFill>
                  <a:schemeClr val="tx2"/>
                </a:solidFill>
              </a:rPr>
              <a:t>პროტონული</a:t>
            </a:r>
            <a:r>
              <a:rPr lang="ka-GE" sz="1600" b="1" dirty="0">
                <a:solidFill>
                  <a:schemeClr val="tx2"/>
                </a:solidFill>
              </a:rPr>
              <a:t> „ხვრელები“</a:t>
            </a:r>
            <a:r>
              <a:rPr lang="en-US" sz="1600" b="1" dirty="0">
                <a:solidFill>
                  <a:schemeClr val="tx2"/>
                </a:solidFill>
              </a:rPr>
              <a:t>  </a:t>
            </a:r>
            <a:r>
              <a:rPr lang="ka-GE" sz="1600" b="1" dirty="0">
                <a:solidFill>
                  <a:schemeClr val="tx2"/>
                </a:solidFill>
              </a:rPr>
              <a:t>მაგნიტოსფეროში </a:t>
            </a:r>
            <a:r>
              <a:rPr lang="en-US" sz="1600" dirty="0"/>
              <a:t>Wang </a:t>
            </a:r>
            <a:r>
              <a:rPr lang="en-US" sz="1600" i="1" dirty="0"/>
              <a:t>et al. </a:t>
            </a:r>
            <a:r>
              <a:rPr lang="en-US" sz="1600" dirty="0"/>
              <a:t>GRL (2022)</a:t>
            </a:r>
            <a:endParaRPr lang="ru-RU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A901E6-F32F-C18F-ACB5-B3DBBDE79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079" y="4007049"/>
            <a:ext cx="3828338" cy="18659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59CADE-2A57-49D3-FD52-A54A330B5FCA}"/>
              </a:ext>
            </a:extLst>
          </p:cNvPr>
          <p:cNvSpPr txBox="1"/>
          <p:nvPr/>
        </p:nvSpPr>
        <p:spPr>
          <a:xfrm>
            <a:off x="10236787" y="1370465"/>
            <a:ext cx="3922852" cy="2585323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en-US" dirty="0"/>
          </a:p>
          <a:p>
            <a:endParaRPr lang="ka-GE" dirty="0"/>
          </a:p>
          <a:p>
            <a:pPr algn="ctr"/>
            <a:r>
              <a:rPr lang="ka-GE" sz="1600" b="1" dirty="0">
                <a:solidFill>
                  <a:schemeClr val="tx2"/>
                </a:solidFill>
              </a:rPr>
              <a:t>მზის ქარის ფლუქტუაციები</a:t>
            </a:r>
          </a:p>
          <a:p>
            <a:pPr algn="ctr"/>
            <a:r>
              <a:rPr lang="en-US" sz="1600" dirty="0"/>
              <a:t>Bale </a:t>
            </a:r>
            <a:r>
              <a:rPr lang="en-US" sz="1600" i="1" dirty="0"/>
              <a:t>et al. </a:t>
            </a:r>
            <a:r>
              <a:rPr lang="en-US" sz="1600" dirty="0"/>
              <a:t>PRL (2009)</a:t>
            </a:r>
            <a:endParaRPr lang="ru-RU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74A4CA-80E0-F160-2CF7-7852C0A09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2246" y="1413052"/>
            <a:ext cx="2699904" cy="18707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27EC440-A85C-B6EA-2057-BD8CA428312C}"/>
              </a:ext>
            </a:extLst>
          </p:cNvPr>
          <p:cNvSpPr txBox="1"/>
          <p:nvPr/>
        </p:nvSpPr>
        <p:spPr>
          <a:xfrm>
            <a:off x="6523073" y="3953573"/>
            <a:ext cx="3713712" cy="261610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en-US" sz="2400" dirty="0"/>
          </a:p>
          <a:p>
            <a:endParaRPr lang="ka-GE" dirty="0"/>
          </a:p>
          <a:p>
            <a:pPr algn="ctr"/>
            <a:r>
              <a:rPr lang="ka-GE" sz="1600" b="1" dirty="0">
                <a:solidFill>
                  <a:schemeClr val="tx2"/>
                </a:solidFill>
              </a:rPr>
              <a:t>ტოკამაკის პლაზმის დიაგნოსტიკა</a:t>
            </a:r>
          </a:p>
          <a:p>
            <a:pPr algn="ctr"/>
            <a:r>
              <a:rPr lang="en-US" sz="1600" dirty="0"/>
              <a:t>Manz </a:t>
            </a:r>
            <a:r>
              <a:rPr lang="en-US" sz="1600" i="1" dirty="0"/>
              <a:t>et al. </a:t>
            </a:r>
            <a:r>
              <a:rPr lang="en-US" sz="1600" dirty="0"/>
              <a:t>NF (2023)</a:t>
            </a:r>
            <a:endParaRPr lang="ru-RU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20B2C60-D06F-B45B-E793-1C5B2262A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529" y="3997261"/>
            <a:ext cx="2590800" cy="18854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B0FF21-DD20-9471-142F-775EBCA28C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60941"/>
            <a:ext cx="12801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5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1334F-FDCD-8987-F55E-8AB644B95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D1E45F4-D4BC-5E5A-E609-C724CDC189AE}"/>
              </a:ext>
            </a:extLst>
          </p:cNvPr>
          <p:cNvSpPr txBox="1"/>
          <p:nvPr/>
        </p:nvSpPr>
        <p:spPr>
          <a:xfrm>
            <a:off x="419100" y="1485158"/>
            <a:ext cx="13487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800" i="1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მაღალი რიგის კინეტიკური ინფორმაცია შეიცავს მნიშვნელოვან ფიზიკურ ეფექტებს</a:t>
            </a:r>
          </a:p>
          <a:p>
            <a:endParaRPr lang="en-US" sz="20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800" dirty="0" err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იზოტროპული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</a:t>
            </a:r>
            <a:r>
              <a:rPr lang="ka-GE" sz="2800" dirty="0" err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ტურბულ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. სტაციონალური სპექტრი (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Kolmogorov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):	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II </a:t>
            </a:r>
            <a:r>
              <a:rPr lang="ka-GE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რიგი</a:t>
            </a:r>
          </a:p>
          <a:p>
            <a:endParaRPr lang="ka-GE" sz="2000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800" dirty="0" err="1">
                <a:solidFill>
                  <a:srgbClr val="0070C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ტურბულ</a:t>
            </a:r>
            <a:r>
              <a:rPr lang="ka-GE" sz="2800" dirty="0">
                <a:solidFill>
                  <a:srgbClr val="0070C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. </a:t>
            </a:r>
            <a:r>
              <a:rPr lang="ka-GE" sz="2800" dirty="0" err="1">
                <a:solidFill>
                  <a:srgbClr val="0070C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ინტერმიტენტობა</a:t>
            </a:r>
            <a:r>
              <a:rPr lang="ka-GE" sz="2800" dirty="0">
                <a:solidFill>
                  <a:srgbClr val="0070C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(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intermittency, </a:t>
            </a:r>
            <a:r>
              <a:rPr lang="ka-GE" sz="2800" dirty="0">
                <a:solidFill>
                  <a:srgbClr val="0070C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იშვიათი </a:t>
            </a:r>
            <a:r>
              <a:rPr lang="ka-GE" sz="2800" dirty="0" err="1">
                <a:solidFill>
                  <a:srgbClr val="0070C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ფლუქტ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.</a:t>
            </a:r>
            <a:r>
              <a:rPr lang="ka-GE" sz="2800" dirty="0">
                <a:solidFill>
                  <a:srgbClr val="0070C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):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		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IV </a:t>
            </a:r>
            <a:r>
              <a:rPr lang="ka-GE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რიგი</a:t>
            </a:r>
            <a:endParaRPr lang="en-US" sz="2800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ka-GE" sz="20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800" dirty="0" err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ტურბულ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. </a:t>
            </a:r>
            <a:r>
              <a:rPr lang="ka-GE" sz="2800" dirty="0" err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ტენზორული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მოდის (გრავიტაციული ტალღის) გაჩენა:  	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IV </a:t>
            </a:r>
            <a:r>
              <a:rPr lang="ka-GE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რიგი</a:t>
            </a:r>
          </a:p>
          <a:p>
            <a:endParaRPr lang="ka-GE" sz="20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800" dirty="0" err="1">
                <a:solidFill>
                  <a:srgbClr val="0070C0"/>
                </a:solidFill>
                <a:ea typeface="Verdana" panose="020B0604030504040204" pitchFamily="34" charset="0"/>
                <a:cs typeface="FiraGO Medium" charset="0"/>
              </a:rPr>
              <a:t>ლოიციანსკის</a:t>
            </a:r>
            <a:r>
              <a:rPr lang="ka-GE" sz="2800" dirty="0">
                <a:solidFill>
                  <a:srgbClr val="0070C0"/>
                </a:solidFill>
                <a:ea typeface="Verdana" panose="020B0604030504040204" pitchFamily="34" charset="0"/>
                <a:cs typeface="FiraGO Medium" charset="0"/>
              </a:rPr>
              <a:t> განზოგადოებული</a:t>
            </a:r>
            <a:r>
              <a:rPr lang="en-US" sz="2800" dirty="0">
                <a:solidFill>
                  <a:srgbClr val="0070C0"/>
                </a:solidFill>
                <a:ea typeface="Verdana" panose="020B0604030504040204" pitchFamily="34" charset="0"/>
                <a:cs typeface="FiraGO Medium" charset="0"/>
              </a:rPr>
              <a:t> </a:t>
            </a:r>
            <a:r>
              <a:rPr lang="ka-GE" sz="2800" dirty="0">
                <a:solidFill>
                  <a:srgbClr val="0070C0"/>
                </a:solidFill>
                <a:ea typeface="Verdana" panose="020B0604030504040204" pitchFamily="34" charset="0"/>
                <a:cs typeface="FiraGO Medium" charset="0"/>
              </a:rPr>
              <a:t>ინტეგრალი:</a:t>
            </a:r>
            <a:r>
              <a:rPr lang="ka-GE" sz="2800" dirty="0">
                <a:solidFill>
                  <a:srgbClr val="002060"/>
                </a:solidFill>
                <a:ea typeface="Verdana" panose="020B0604030504040204" pitchFamily="34" charset="0"/>
                <a:cs typeface="FiraGO Medium" charset="0"/>
              </a:rPr>
              <a:t>				</a:t>
            </a:r>
            <a:r>
              <a:rPr lang="en-US" sz="2800" dirty="0">
                <a:solidFill>
                  <a:srgbClr val="C00000"/>
                </a:solidFill>
                <a:ea typeface="Verdana" panose="020B0604030504040204" pitchFamily="34" charset="0"/>
                <a:cs typeface="FiraGO Medium" charset="0"/>
              </a:rPr>
              <a:t>IV</a:t>
            </a:r>
            <a:r>
              <a:rPr lang="ka-GE" sz="2800" dirty="0">
                <a:solidFill>
                  <a:srgbClr val="C00000"/>
                </a:solidFill>
                <a:ea typeface="Verdana" panose="020B0604030504040204" pitchFamily="34" charset="0"/>
                <a:cs typeface="FiraGO Medium" charset="0"/>
              </a:rPr>
              <a:t> რიგი</a:t>
            </a:r>
            <a:endParaRPr lang="ka-GE" sz="2800" dirty="0">
              <a:solidFill>
                <a:srgbClr val="002060"/>
              </a:solidFill>
              <a:ea typeface="Verdana" panose="020B0604030504040204" pitchFamily="34" charset="0"/>
              <a:cs typeface="FiraGO Medium" charset="0"/>
            </a:endParaRPr>
          </a:p>
          <a:p>
            <a:endParaRPr lang="ka-GE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0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800" dirty="0" err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ტურბულ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. </a:t>
            </a:r>
            <a:r>
              <a:rPr lang="ka-GE" sz="2800" dirty="0" err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სუპრათერმული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ნაწილაკების განაწილების ფუნქცია:	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V </a:t>
            </a:r>
            <a:r>
              <a:rPr lang="ka-GE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რიგი</a:t>
            </a:r>
            <a:endParaRPr lang="en-US" sz="2800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D4F02-9053-5415-BF7B-BBC51A3DD641}"/>
              </a:ext>
            </a:extLst>
          </p:cNvPr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	მაღალი რიგის მომენტები </a:t>
            </a:r>
            <a:r>
              <a:rPr lang="ka-GE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ტურბულენტობაში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AD5DD-5263-0226-8602-36578F233152}"/>
              </a:ext>
            </a:extLst>
          </p:cNvPr>
          <p:cNvSpPr txBox="1"/>
          <p:nvPr/>
        </p:nvSpPr>
        <p:spPr>
          <a:xfrm>
            <a:off x="12700" y="6620935"/>
            <a:ext cx="14401800" cy="579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XIV 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ყოველწლიური საფაკულტეტო კონფერენცია ზუსტ და საბუნებისმეტყველო მეცნიერებებში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ENS-2026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 09.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2026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1026" name="Picture 2" descr="მეთოთხმეტე ყოველწლიური საფაკულტეტო კონფერენცია ზუსტ და საბუნებისმეტყველო მეცნიერებებში ENS-2026 home">
            <a:extLst>
              <a:ext uri="{FF2B5EF4-FFF2-40B4-BE49-F238E27FC236}">
                <a16:creationId xmlns:a16="http://schemas.microsoft.com/office/drawing/2014/main" id="{F338FBA8-243B-277D-0438-73C6DBA98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5" y="174253"/>
            <a:ext cx="110014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BF19B1-0AE5-92A0-5616-34EE99E78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687" y="174253"/>
            <a:ext cx="1210927" cy="10972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3DFB2D-14E4-A7D2-7F88-23C798D942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44499" y="6693383"/>
            <a:ext cx="1055989" cy="276999"/>
          </a:xfrm>
        </p:spPr>
        <p:txBody>
          <a:bodyPr/>
          <a:lstStyle/>
          <a:p>
            <a:r>
              <a:rPr lang="ka-GE" dirty="0">
                <a:solidFill>
                  <a:schemeClr val="tx1"/>
                </a:solidFill>
              </a:rPr>
              <a:t>| </a:t>
            </a:r>
            <a:fld id="{B6F15528-21DE-4FAA-801E-634DDDAF4B2B}" type="slidenum">
              <a:rPr lang="ru-RU" smtClean="0">
                <a:solidFill>
                  <a:schemeClr val="accent4"/>
                </a:solidFill>
              </a:rPr>
              <a:pPr/>
              <a:t>3</a:t>
            </a:fld>
            <a:r>
              <a:rPr lang="ka-GE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19169B-3779-1AAE-7ADB-46C16C92CE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60941"/>
            <a:ext cx="128016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E7D21E-0F91-E361-0556-B5C241127A1C}"/>
                  </a:ext>
                </a:extLst>
              </p:cNvPr>
              <p:cNvSpPr txBox="1"/>
              <p:nvPr/>
            </p:nvSpPr>
            <p:spPr>
              <a:xfrm>
                <a:off x="759357" y="4747015"/>
                <a:ext cx="4547976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E7D21E-0F91-E361-0556-B5C241127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57" y="4747015"/>
                <a:ext cx="4547976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46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AABC4-24AE-7544-385B-D795AFD88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8B1031-FE96-1088-333B-35FCA6C4D4E0}"/>
              </a:ext>
            </a:extLst>
          </p:cNvPr>
          <p:cNvSpPr txBox="1"/>
          <p:nvPr/>
        </p:nvSpPr>
        <p:spPr>
          <a:xfrm>
            <a:off x="419100" y="1485158"/>
            <a:ext cx="13487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									</a:t>
            </a:r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ka-GE" sz="2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არა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-</a:t>
            </a:r>
            <a:r>
              <a:rPr lang="ka-GE" sz="2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მაქსველურობა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ka-GE" sz="2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ტემპ. და წნევის ანიზოტროპია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ka-GE" sz="2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„კინეტიკური“ მეხსიერება</a:t>
            </a:r>
            <a:endParaRPr lang="en-US" sz="28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A627C-C9E0-93BF-6C13-BE458D6CA687}"/>
              </a:ext>
            </a:extLst>
          </p:cNvPr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დაუჯახებელი პლაზმა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EA332-FB05-1902-61DF-DD714B6F0C8F}"/>
              </a:ext>
            </a:extLst>
          </p:cNvPr>
          <p:cNvSpPr txBox="1"/>
          <p:nvPr/>
        </p:nvSpPr>
        <p:spPr>
          <a:xfrm>
            <a:off x="12700" y="6620935"/>
            <a:ext cx="14401800" cy="579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XIV 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ყოველწლიური საფაკულტეტო კონფერენცია ზუსტ და საბუნებისმეტყველო მეცნიერებებში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ENS-2026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 09.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2026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1026" name="Picture 2" descr="მეთოთხმეტე ყოველწლიური საფაკულტეტო კონფერენცია ზუსტ და საბუნებისმეტყველო მეცნიერებებში ENS-2026 home">
            <a:extLst>
              <a:ext uri="{FF2B5EF4-FFF2-40B4-BE49-F238E27FC236}">
                <a16:creationId xmlns:a16="http://schemas.microsoft.com/office/drawing/2014/main" id="{A119A01D-4308-77F1-2E7C-40C87369A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5" y="174253"/>
            <a:ext cx="110014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B37ED6-D377-185E-2DAE-F36905CDB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687" y="174253"/>
            <a:ext cx="1210927" cy="10972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9D3563-0C8E-E608-52E5-BD8BB4DC35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44499" y="6693383"/>
            <a:ext cx="1055989" cy="276999"/>
          </a:xfrm>
        </p:spPr>
        <p:txBody>
          <a:bodyPr/>
          <a:lstStyle/>
          <a:p>
            <a:r>
              <a:rPr lang="ka-GE" dirty="0">
                <a:solidFill>
                  <a:schemeClr val="tx1"/>
                </a:solidFill>
              </a:rPr>
              <a:t>| </a:t>
            </a:r>
            <a:fld id="{B6F15528-21DE-4FAA-801E-634DDDAF4B2B}" type="slidenum">
              <a:rPr lang="ru-RU" smtClean="0">
                <a:solidFill>
                  <a:schemeClr val="accent4"/>
                </a:solidFill>
              </a:rPr>
              <a:pPr/>
              <a:t>4</a:t>
            </a:fld>
            <a:r>
              <a:rPr lang="ka-GE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654FB8-910A-87FF-A3DC-0C34ABF02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76493"/>
              </p:ext>
            </p:extLst>
          </p:nvPr>
        </p:nvGraphicFramePr>
        <p:xfrm>
          <a:off x="434163" y="1547472"/>
          <a:ext cx="787457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822">
                  <a:extLst>
                    <a:ext uri="{9D8B030D-6E8A-4147-A177-3AD203B41FA5}">
                      <a16:colId xmlns:a16="http://schemas.microsoft.com/office/drawing/2014/main" val="473615123"/>
                    </a:ext>
                  </a:extLst>
                </a:gridCol>
                <a:gridCol w="2200447">
                  <a:extLst>
                    <a:ext uri="{9D8B030D-6E8A-4147-A177-3AD203B41FA5}">
                      <a16:colId xmlns:a16="http://schemas.microsoft.com/office/drawing/2014/main" val="2226538175"/>
                    </a:ext>
                  </a:extLst>
                </a:gridCol>
                <a:gridCol w="2374306">
                  <a:extLst>
                    <a:ext uri="{9D8B030D-6E8A-4147-A177-3AD203B41FA5}">
                      <a16:colId xmlns:a16="http://schemas.microsoft.com/office/drawing/2014/main" val="3476119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2000" dirty="0"/>
                        <a:t>მზის ქარი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/>
                        <a:t>„ნელი“</a:t>
                      </a:r>
                      <a:r>
                        <a:rPr lang="en-US" sz="2000" dirty="0"/>
                        <a:t> </a:t>
                      </a:r>
                      <a:r>
                        <a:rPr lang="ka-GE" sz="2000" dirty="0"/>
                        <a:t>ქარი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/>
                        <a:t>„სწრაფი“ ქარი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537510"/>
                  </a:ext>
                </a:extLst>
              </a:tr>
              <a:tr h="41461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dirty="0"/>
                        <a:t>პროტონის მაგნიტური გირაციის პერიოდი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b="1" dirty="0">
                          <a:solidFill>
                            <a:schemeClr val="tx2"/>
                          </a:solidFill>
                        </a:rPr>
                        <a:t>1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 s</a:t>
                      </a:r>
                      <a:endParaRPr lang="ru-RU" sz="2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b="1" dirty="0">
                          <a:solidFill>
                            <a:schemeClr val="tx2"/>
                          </a:solidFill>
                        </a:rPr>
                        <a:t>1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 s</a:t>
                      </a:r>
                      <a:endParaRPr lang="ru-RU" sz="2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41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dirty="0"/>
                        <a:t>ალფენის ტალღის/ტურბ</a:t>
                      </a:r>
                      <a:r>
                        <a:rPr lang="en-US" sz="2000" dirty="0"/>
                        <a:t>.</a:t>
                      </a:r>
                      <a:r>
                        <a:rPr lang="ka-GE" sz="2000" dirty="0"/>
                        <a:t> მახასიათებელი პერიოდი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b="1" dirty="0">
                          <a:solidFill>
                            <a:schemeClr val="tx2"/>
                          </a:solidFill>
                        </a:rPr>
                        <a:t>30-100</a:t>
                      </a:r>
                      <a:r>
                        <a:rPr lang="ka-GE" sz="2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</a:t>
                      </a:r>
                      <a:endParaRPr lang="ru-RU" sz="2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b="1" dirty="0">
                          <a:solidFill>
                            <a:schemeClr val="tx2"/>
                          </a:solidFill>
                        </a:rPr>
                        <a:t>10-50</a:t>
                      </a:r>
                      <a:r>
                        <a:rPr lang="ka-GE" sz="2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</a:t>
                      </a:r>
                      <a:endParaRPr lang="ru-RU" sz="2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05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dirty="0"/>
                        <a:t>დინამიკური პერიოდი (</a:t>
                      </a:r>
                      <a:r>
                        <a:rPr lang="en-US" sz="2000" dirty="0"/>
                        <a:t>1AU</a:t>
                      </a:r>
                      <a:r>
                        <a:rPr lang="ka-GE" sz="2000" dirty="0"/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b="1" dirty="0">
                          <a:solidFill>
                            <a:schemeClr val="tx2"/>
                          </a:solidFill>
                        </a:rPr>
                        <a:t>1-1.5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ka-GE" sz="2000" b="1" dirty="0">
                          <a:solidFill>
                            <a:schemeClr val="tx2"/>
                          </a:solidFill>
                        </a:rPr>
                        <a:t>10</a:t>
                      </a:r>
                      <a:r>
                        <a:rPr lang="ka-GE" sz="2000" b="1" baseline="30000" dirty="0">
                          <a:solidFill>
                            <a:schemeClr val="tx2"/>
                          </a:solidFill>
                        </a:rPr>
                        <a:t>5</a:t>
                      </a:r>
                      <a:r>
                        <a:rPr lang="ka-GE" sz="2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 </a:t>
                      </a:r>
                      <a:r>
                        <a:rPr lang="ka-GE" sz="2000" dirty="0">
                          <a:solidFill>
                            <a:schemeClr val="tx2"/>
                          </a:solidFill>
                        </a:rPr>
                        <a:t>  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ka-GE" sz="2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2000" dirty="0">
                          <a:solidFill>
                            <a:schemeClr val="tx2"/>
                          </a:solidFill>
                        </a:rPr>
                        <a:t>დღე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b="1" dirty="0">
                          <a:solidFill>
                            <a:schemeClr val="tx2"/>
                          </a:solidFill>
                        </a:rPr>
                        <a:t>0.5-1 10</a:t>
                      </a:r>
                      <a:r>
                        <a:rPr lang="ka-GE" sz="2000" b="1" baseline="30000" dirty="0">
                          <a:solidFill>
                            <a:schemeClr val="tx2"/>
                          </a:solidFill>
                        </a:rPr>
                        <a:t>5</a:t>
                      </a:r>
                      <a:r>
                        <a:rPr lang="ka-GE" sz="2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 </a:t>
                      </a:r>
                      <a:r>
                        <a:rPr lang="ka-GE" sz="2000" dirty="0">
                          <a:solidFill>
                            <a:schemeClr val="tx2"/>
                          </a:solidFill>
                        </a:rPr>
                        <a:t>  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(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ka-GE" sz="2000" dirty="0">
                          <a:solidFill>
                            <a:schemeClr val="tx2"/>
                          </a:solidFill>
                          <a:latin typeface="+mn-lt"/>
                        </a:rPr>
                        <a:t>დღე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ru-RU" sz="2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2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PP </a:t>
                      </a:r>
                      <a:r>
                        <a:rPr lang="ka-GE" sz="2000" dirty="0">
                          <a:solidFill>
                            <a:srgbClr val="C00000"/>
                          </a:solidFill>
                        </a:rPr>
                        <a:t>დაჯახების პერიოდი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  <a:p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lang="ka-GE" sz="2000" b="1" baseline="30000" dirty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 – 10</a:t>
                      </a:r>
                      <a:r>
                        <a:rPr lang="ka-GE" sz="2000" b="1" baseline="30000" dirty="0"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ka-GE" sz="20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10 </a:t>
                      </a:r>
                      <a:r>
                        <a:rPr lang="ka-GE" sz="2000" dirty="0">
                          <a:solidFill>
                            <a:srgbClr val="C00000"/>
                          </a:solidFill>
                        </a:rPr>
                        <a:t>დღე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lang="ka-GE" sz="2000" b="1" baseline="30000" dirty="0">
                          <a:solidFill>
                            <a:srgbClr val="C00000"/>
                          </a:solidFill>
                        </a:rPr>
                        <a:t>7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 – 10</a:t>
                      </a:r>
                      <a:r>
                        <a:rPr lang="en-US" sz="2000" b="1" baseline="30000" dirty="0">
                          <a:solidFill>
                            <a:srgbClr val="C00000"/>
                          </a:solidFill>
                        </a:rPr>
                        <a:t>8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(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ka-GE" sz="200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თვე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ru-RU" sz="2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62501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5782FD0-038E-D778-1A61-8E58C64118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987" y="1547472"/>
            <a:ext cx="5916563" cy="452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0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4B6DE-20FF-9E37-04BF-4A52E80A7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D1237BA-4A7E-8843-71EA-549B6BA5EBD8}"/>
              </a:ext>
            </a:extLst>
          </p:cNvPr>
          <p:cNvSpPr txBox="1"/>
          <p:nvPr/>
        </p:nvSpPr>
        <p:spPr>
          <a:xfrm>
            <a:off x="419100" y="1485158"/>
            <a:ext cx="13487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ნაწილაკების განაწილების (</a:t>
            </a:r>
            <a:r>
              <a:rPr lang="en-US" sz="2800" dirty="0">
                <a:solidFill>
                  <a:schemeClr val="accent4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6+1 D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) ფუქნქცია: </a:t>
            </a:r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ვლასოვის (</a:t>
            </a:r>
            <a:r>
              <a:rPr lang="ka-GE" sz="28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დაუჯახებელი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)  განტოლება:</a:t>
            </a:r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pPr algn="ctr"/>
            <a:r>
              <a:rPr lang="ka-GE" sz="2800" i="1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როგორ შეიძლება მკაცრად შექცევადი ვლასოვის კინეტიკური განტოლებით </a:t>
            </a:r>
            <a:r>
              <a:rPr lang="ka-GE" sz="2800" i="1" dirty="0">
                <a:solidFill>
                  <a:srgbClr val="C00000"/>
                </a:solidFill>
                <a:ea typeface="Verdana" panose="020B0604030504040204" pitchFamily="34" charset="0"/>
                <a:cs typeface="FiraGO Medium" charset="0"/>
              </a:rPr>
              <a:t>აღიწეროს შეუქცევადი მაკროსკოპული პროცესები და ენთროპიის ზრდა</a:t>
            </a:r>
            <a:r>
              <a:rPr lang="ka-GE" sz="2800" i="1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?</a:t>
            </a:r>
            <a:endParaRPr lang="en-US" sz="2800" i="1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2394E-1363-9D7C-BBE3-91BE430B14AB}"/>
              </a:ext>
            </a:extLst>
          </p:cNvPr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ვლასოვის შექცევადობის პარადოქსი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9F309-D1E2-0280-FEB7-CB1C4376B71E}"/>
              </a:ext>
            </a:extLst>
          </p:cNvPr>
          <p:cNvSpPr txBox="1"/>
          <p:nvPr/>
        </p:nvSpPr>
        <p:spPr>
          <a:xfrm>
            <a:off x="12700" y="6620935"/>
            <a:ext cx="14401800" cy="579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XIV 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ყოველწლიური საფაკულტეტო კონფერენცია ზუსტ და საბუნებისმეტყველო მეცნიერებებში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ENS-2026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 09.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2026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1026" name="Picture 2" descr="მეთოთხმეტე ყოველწლიური საფაკულტეტო კონფერენცია ზუსტ და საბუნებისმეტყველო მეცნიერებებში ENS-2026 home">
            <a:extLst>
              <a:ext uri="{FF2B5EF4-FFF2-40B4-BE49-F238E27FC236}">
                <a16:creationId xmlns:a16="http://schemas.microsoft.com/office/drawing/2014/main" id="{2B2FF893-EDB5-F688-A950-96890954C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5" y="174253"/>
            <a:ext cx="110014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BCCD15-DF9E-445C-9E50-6C2E4B052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687" y="174253"/>
            <a:ext cx="1210927" cy="10972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FB82B9-B9A0-DAD3-CEFA-0C64BB2F48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44499" y="6693383"/>
            <a:ext cx="1055989" cy="276999"/>
          </a:xfrm>
        </p:spPr>
        <p:txBody>
          <a:bodyPr/>
          <a:lstStyle/>
          <a:p>
            <a:r>
              <a:rPr lang="ka-GE" dirty="0">
                <a:solidFill>
                  <a:schemeClr val="tx1"/>
                </a:solidFill>
              </a:rPr>
              <a:t>| </a:t>
            </a:r>
            <a:fld id="{B6F15528-21DE-4FAA-801E-634DDDAF4B2B}" type="slidenum">
              <a:rPr lang="ru-RU" smtClean="0">
                <a:solidFill>
                  <a:schemeClr val="accent4"/>
                </a:solidFill>
              </a:rPr>
              <a:pPr/>
              <a:t>5</a:t>
            </a:fld>
            <a:r>
              <a:rPr lang="ka-GE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DD2968-85BC-6636-E4FA-4F21E405867C}"/>
                  </a:ext>
                </a:extLst>
              </p:cNvPr>
              <p:cNvSpPr txBox="1"/>
              <p:nvPr/>
            </p:nvSpPr>
            <p:spPr>
              <a:xfrm>
                <a:off x="7986780" y="2145061"/>
                <a:ext cx="3320845" cy="767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DD2968-85BC-6636-E4FA-4F21E4058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780" y="2145061"/>
                <a:ext cx="3320845" cy="767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6B76C3-E2F9-0330-CAE1-C58E46C5C909}"/>
                  </a:ext>
                </a:extLst>
              </p:cNvPr>
              <p:cNvSpPr txBox="1"/>
              <p:nvPr/>
            </p:nvSpPr>
            <p:spPr>
              <a:xfrm>
                <a:off x="8024880" y="1523258"/>
                <a:ext cx="18572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6B76C3-E2F9-0330-CAE1-C58E46C5C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880" y="1523258"/>
                <a:ext cx="1857240" cy="369332"/>
              </a:xfrm>
              <a:prstGeom prst="rect">
                <a:avLst/>
              </a:prstGeom>
              <a:blipFill>
                <a:blip r:embed="rId6"/>
                <a:stretch>
                  <a:fillRect l="-5246" r="-5574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17F7B5-9E12-4A35-22FE-CB7CA3D4E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31304"/>
              </p:ext>
            </p:extLst>
          </p:nvPr>
        </p:nvGraphicFramePr>
        <p:xfrm>
          <a:off x="2095500" y="4514850"/>
          <a:ext cx="9802376" cy="157109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2450594">
                  <a:extLst>
                    <a:ext uri="{9D8B030D-6E8A-4147-A177-3AD203B41FA5}">
                      <a16:colId xmlns:a16="http://schemas.microsoft.com/office/drawing/2014/main" val="1008196648"/>
                    </a:ext>
                  </a:extLst>
                </a:gridCol>
                <a:gridCol w="2450594">
                  <a:extLst>
                    <a:ext uri="{9D8B030D-6E8A-4147-A177-3AD203B41FA5}">
                      <a16:colId xmlns:a16="http://schemas.microsoft.com/office/drawing/2014/main" val="3996206468"/>
                    </a:ext>
                  </a:extLst>
                </a:gridCol>
                <a:gridCol w="2450594">
                  <a:extLst>
                    <a:ext uri="{9D8B030D-6E8A-4147-A177-3AD203B41FA5}">
                      <a16:colId xmlns:a16="http://schemas.microsoft.com/office/drawing/2014/main" val="3618653779"/>
                    </a:ext>
                  </a:extLst>
                </a:gridCol>
                <a:gridCol w="2450594">
                  <a:extLst>
                    <a:ext uri="{9D8B030D-6E8A-4147-A177-3AD203B41FA5}">
                      <a16:colId xmlns:a16="http://schemas.microsoft.com/office/drawing/2014/main" val="3430860897"/>
                    </a:ext>
                  </a:extLst>
                </a:gridCol>
              </a:tblGrid>
              <a:tr h="3518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de-DE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87974" marR="87974" marT="43987" marB="4398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a-GE" sz="2000" b="1" dirty="0">
                          <a:solidFill>
                            <a:schemeClr val="tx2"/>
                          </a:solidFill>
                        </a:rPr>
                        <a:t>ბოლცმანი </a:t>
                      </a:r>
                      <a:endParaRPr lang="de-DE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87974" marR="87974" marT="43987" marB="4398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a-GE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ტურბულენტობა </a:t>
                      </a:r>
                      <a:endParaRPr lang="de-DE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87974" marR="87974" marT="43987" marB="4398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a-GE" sz="2000" b="1" dirty="0">
                          <a:solidFill>
                            <a:srgbClr val="C00000"/>
                          </a:solidFill>
                        </a:rPr>
                        <a:t>ვლასოვი</a:t>
                      </a:r>
                      <a:endParaRPr lang="de-DE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87974" marR="87974" marT="43987" marB="4398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29601"/>
                  </a:ext>
                </a:extLst>
              </a:tr>
              <a:tr h="3518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a-GE" sz="2000" b="1" i="0" dirty="0">
                          <a:solidFill>
                            <a:schemeClr val="tx1"/>
                          </a:solidFill>
                        </a:rPr>
                        <a:t>დისიპაცია</a:t>
                      </a:r>
                      <a:r>
                        <a:rPr lang="ka-GE" sz="1000" b="1" i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DE" sz="9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87974" marR="87974" marT="43987" marB="4398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a-GE" sz="2000" dirty="0">
                          <a:solidFill>
                            <a:schemeClr val="tx2"/>
                          </a:solidFill>
                        </a:rPr>
                        <a:t>დაჯახების ინტ.</a:t>
                      </a:r>
                      <a:endParaRPr lang="de-DE" sz="2000" dirty="0">
                        <a:solidFill>
                          <a:schemeClr val="tx2"/>
                        </a:solidFill>
                      </a:endParaRPr>
                    </a:p>
                  </a:txBody>
                  <a:tcPr marL="87974" marR="87974" marT="43987" marB="4398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a-GE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სიბლანტე</a:t>
                      </a:r>
                      <a:endParaRPr lang="de-DE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87974" marR="87974" marT="43987" marB="4398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a-GE" sz="2000" dirty="0">
                          <a:solidFill>
                            <a:srgbClr val="C00000"/>
                          </a:solidFill>
                        </a:rPr>
                        <a:t>არა</a:t>
                      </a:r>
                      <a:endParaRPr lang="de-DE" sz="2000" dirty="0">
                        <a:solidFill>
                          <a:srgbClr val="C00000"/>
                        </a:solidFill>
                      </a:endParaRPr>
                    </a:p>
                  </a:txBody>
                  <a:tcPr marL="87974" marR="87974" marT="43987" marB="43987" anchor="ctr"/>
                </a:tc>
                <a:extLst>
                  <a:ext uri="{0D108BD9-81ED-4DB2-BD59-A6C34878D82A}">
                    <a16:rowId xmlns:a16="http://schemas.microsoft.com/office/drawing/2014/main" val="301922706"/>
                  </a:ext>
                </a:extLst>
              </a:tr>
              <a:tr h="3518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a-GE" sz="2000" b="1" i="0" dirty="0">
                          <a:solidFill>
                            <a:schemeClr val="tx1"/>
                          </a:solidFill>
                        </a:rPr>
                        <a:t>შეუქცევადობა</a:t>
                      </a:r>
                      <a:endParaRPr lang="de-DE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87974" marR="87974" marT="43987" marB="4398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a-GE" sz="2000" dirty="0">
                          <a:solidFill>
                            <a:schemeClr val="tx2"/>
                          </a:solidFill>
                        </a:rPr>
                        <a:t>მიკროსკ. ქაოსი</a:t>
                      </a:r>
                      <a:endParaRPr lang="de-DE" sz="2000" dirty="0">
                        <a:solidFill>
                          <a:schemeClr val="tx2"/>
                        </a:solidFill>
                      </a:endParaRPr>
                    </a:p>
                  </a:txBody>
                  <a:tcPr marL="87974" marR="87974" marT="43987" marB="4398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a-GE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სინგ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ka-GE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კასკადი</a:t>
                      </a:r>
                      <a:endParaRPr lang="de-DE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87974" marR="87974" marT="43987" marB="4398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a-GE" sz="2000" b="0" dirty="0">
                          <a:solidFill>
                            <a:srgbClr val="C00000"/>
                          </a:solidFill>
                        </a:rPr>
                        <a:t>არაცხადი</a:t>
                      </a:r>
                      <a:endParaRPr lang="de-DE" sz="2000" b="0" dirty="0">
                        <a:solidFill>
                          <a:srgbClr val="C00000"/>
                        </a:solidFill>
                      </a:endParaRPr>
                    </a:p>
                  </a:txBody>
                  <a:tcPr marL="87974" marR="87974" marT="43987" marB="43987" anchor="ctr"/>
                </a:tc>
                <a:extLst>
                  <a:ext uri="{0D108BD9-81ED-4DB2-BD59-A6C34878D82A}">
                    <a16:rowId xmlns:a16="http://schemas.microsoft.com/office/drawing/2014/main" val="2967406418"/>
                  </a:ext>
                </a:extLst>
              </a:tr>
              <a:tr h="3518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a-GE" sz="2000" b="1" i="0" dirty="0">
                          <a:solidFill>
                            <a:schemeClr val="tx1"/>
                          </a:solidFill>
                        </a:rPr>
                        <a:t>ენთრ. ზრდა</a:t>
                      </a:r>
                      <a:endParaRPr lang="de-DE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87974" marR="87974" marT="43987" marB="4398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a-GE" sz="2000" dirty="0">
                          <a:solidFill>
                            <a:schemeClr val="tx2"/>
                          </a:solidFill>
                        </a:rPr>
                        <a:t>ფიზიკური</a:t>
                      </a:r>
                      <a:endParaRPr lang="de-DE" sz="2000" dirty="0">
                        <a:solidFill>
                          <a:schemeClr val="tx2"/>
                        </a:solidFill>
                      </a:endParaRPr>
                    </a:p>
                  </a:txBody>
                  <a:tcPr marL="87974" marR="87974" marT="43987" marB="4398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a-GE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ფიზიკური</a:t>
                      </a:r>
                      <a:endParaRPr lang="de-DE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87974" marR="87974" marT="43987" marB="4398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a-GE" sz="2000" b="0" dirty="0">
                          <a:solidFill>
                            <a:srgbClr val="C00000"/>
                          </a:solidFill>
                        </a:rPr>
                        <a:t>სტრუქტურული</a:t>
                      </a:r>
                      <a:endParaRPr lang="de-DE" sz="2000" b="0" dirty="0">
                        <a:solidFill>
                          <a:srgbClr val="C00000"/>
                        </a:solidFill>
                      </a:endParaRPr>
                    </a:p>
                  </a:txBody>
                  <a:tcPr marL="87974" marR="87974" marT="43987" marB="43987" anchor="ctr"/>
                </a:tc>
                <a:extLst>
                  <a:ext uri="{0D108BD9-81ED-4DB2-BD59-A6C34878D82A}">
                    <a16:rowId xmlns:a16="http://schemas.microsoft.com/office/drawing/2014/main" val="243589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10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75747-2AE0-03B5-33D3-C0C60EA04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2F11AB3-2C96-C97C-CE11-424FE10ABAE4}"/>
              </a:ext>
            </a:extLst>
          </p:cNvPr>
          <p:cNvSpPr txBox="1"/>
          <p:nvPr/>
        </p:nvSpPr>
        <p:spPr>
          <a:xfrm>
            <a:off x="419100" y="1485158"/>
            <a:ext cx="13487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800" dirty="0">
                <a:solidFill>
                  <a:srgbClr val="002060"/>
                </a:solidFill>
                <a:ea typeface="Verdana" panose="020B0604030504040204" pitchFamily="34" charset="0"/>
                <a:cs typeface="FiraGO Medium" charset="0"/>
              </a:rPr>
              <a:t>კინეტიკური მომენტები: </a:t>
            </a:r>
          </a:p>
          <a:p>
            <a:r>
              <a:rPr lang="ka-GE" sz="2800" dirty="0">
                <a:solidFill>
                  <a:srgbClr val="002060"/>
                </a:solidFill>
                <a:ea typeface="Verdana" panose="020B0604030504040204" pitchFamily="34" charset="0"/>
                <a:cs typeface="FiraGO Medium" charset="0"/>
              </a:rPr>
              <a:t>უწყვეტი გარემოს (სითხური) ცვლადები</a:t>
            </a:r>
          </a:p>
          <a:p>
            <a:endParaRPr lang="ka-GE" sz="2800" dirty="0">
              <a:solidFill>
                <a:srgbClr val="002060"/>
              </a:solidFill>
              <a:ea typeface="Verdana" panose="020B0604030504040204" pitchFamily="34" charset="0"/>
              <a:cs typeface="FiraGO Medium" charset="0"/>
            </a:endParaRPr>
          </a:p>
          <a:p>
            <a:r>
              <a:rPr lang="en-US" sz="2800" b="1" dirty="0">
                <a:solidFill>
                  <a:schemeClr val="tx2"/>
                </a:solidFill>
                <a:ea typeface="Verdana" panose="020B0604030504040204" pitchFamily="34" charset="0"/>
                <a:cs typeface="FiraGO Medium" charset="0"/>
              </a:rPr>
              <a:t>BBGKY </a:t>
            </a:r>
            <a:r>
              <a:rPr lang="ka-GE" sz="2800" b="1" dirty="0">
                <a:solidFill>
                  <a:schemeClr val="tx2"/>
                </a:solidFill>
                <a:ea typeface="Verdana" panose="020B0604030504040204" pitchFamily="34" charset="0"/>
                <a:cs typeface="FiraGO Medium" charset="0"/>
              </a:rPr>
              <a:t>- უსასრულო იერარქია</a:t>
            </a:r>
            <a:r>
              <a:rPr lang="en-US" sz="2800" b="1" dirty="0">
                <a:solidFill>
                  <a:schemeClr val="tx2"/>
                </a:solidFill>
                <a:ea typeface="Verdana" panose="020B0604030504040204" pitchFamily="34" charset="0"/>
                <a:cs typeface="FiraGO Medium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ea typeface="Verdana" panose="020B0604030504040204" pitchFamily="34" charset="0"/>
                <a:cs typeface="FiraGO Medium" charset="0"/>
              </a:rPr>
              <a:t>		</a:t>
            </a:r>
            <a:r>
              <a:rPr lang="ka-GE" sz="2800" dirty="0">
                <a:solidFill>
                  <a:schemeClr val="tx2"/>
                </a:solidFill>
                <a:ea typeface="Verdana" panose="020B0604030504040204" pitchFamily="34" charset="0"/>
                <a:cs typeface="FiraGO Medium" charset="0"/>
              </a:rPr>
              <a:t>	  </a:t>
            </a:r>
            <a:endParaRPr lang="en-US" sz="2800" dirty="0">
              <a:solidFill>
                <a:schemeClr val="tx2"/>
              </a:solidFill>
              <a:ea typeface="Verdana" panose="020B0604030504040204" pitchFamily="34" charset="0"/>
              <a:cs typeface="FiraGO Medium" charset="0"/>
            </a:endParaRPr>
          </a:p>
          <a:p>
            <a:r>
              <a:rPr lang="en-US" sz="2000" i="1" dirty="0">
                <a:solidFill>
                  <a:schemeClr val="tx2"/>
                </a:solidFill>
                <a:ea typeface="Verdana" panose="020B0604030504040204" pitchFamily="34" charset="0"/>
                <a:cs typeface="FiraGO Medium" charset="0"/>
              </a:rPr>
              <a:t>(</a:t>
            </a:r>
            <a:r>
              <a:rPr lang="de-DE" sz="2000" i="1" dirty="0" err="1">
                <a:solidFill>
                  <a:schemeClr val="tx2"/>
                </a:solidFill>
              </a:rPr>
              <a:t>Bogoliubov</a:t>
            </a:r>
            <a:r>
              <a:rPr lang="de-DE" sz="2000" i="1" dirty="0">
                <a:solidFill>
                  <a:schemeClr val="tx2"/>
                </a:solidFill>
              </a:rPr>
              <a:t> – Born – Green – </a:t>
            </a:r>
            <a:r>
              <a:rPr lang="de-DE" sz="2000" i="1" dirty="0" err="1">
                <a:solidFill>
                  <a:schemeClr val="tx2"/>
                </a:solidFill>
              </a:rPr>
              <a:t>Kirkwood</a:t>
            </a:r>
            <a:r>
              <a:rPr lang="de-DE" sz="2000" i="1" dirty="0">
                <a:solidFill>
                  <a:schemeClr val="tx2"/>
                </a:solidFill>
              </a:rPr>
              <a:t> – Yvon</a:t>
            </a:r>
            <a:r>
              <a:rPr lang="en-US" sz="2000" i="1" dirty="0">
                <a:solidFill>
                  <a:schemeClr val="tx2"/>
                </a:solidFill>
                <a:ea typeface="Verdana" panose="020B0604030504040204" pitchFamily="34" charset="0"/>
                <a:cs typeface="FiraGO Medium" charset="0"/>
              </a:rPr>
              <a:t>)</a:t>
            </a:r>
          </a:p>
          <a:p>
            <a:endParaRPr lang="en-US" sz="2800" dirty="0">
              <a:solidFill>
                <a:srgbClr val="002060"/>
              </a:solidFill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ea typeface="Verdana" panose="020B0604030504040204" pitchFamily="34" charset="0"/>
              <a:cs typeface="FiraGO Medium" charset="0"/>
            </a:endParaRPr>
          </a:p>
          <a:p>
            <a:pPr algn="ctr"/>
            <a:endParaRPr lang="ka-GE" sz="1600" dirty="0">
              <a:solidFill>
                <a:srgbClr val="002060"/>
              </a:solidFill>
              <a:ea typeface="Verdana" panose="020B0604030504040204" pitchFamily="34" charset="0"/>
              <a:cs typeface="FiraGO Medium" charset="0"/>
            </a:endParaRPr>
          </a:p>
          <a:p>
            <a:pPr algn="ctr"/>
            <a:r>
              <a:rPr lang="ka-GE" sz="2800" i="1" dirty="0">
                <a:solidFill>
                  <a:schemeClr val="accent1"/>
                </a:solidFill>
                <a:ea typeface="Verdana" panose="020B0604030504040204" pitchFamily="34" charset="0"/>
                <a:cs typeface="FiraGO Medium" charset="0"/>
              </a:rPr>
              <a:t>სასრული სისტემის მისაღებად საჭიროა უსასრულო ჯაჭვის </a:t>
            </a:r>
            <a:r>
              <a:rPr lang="ka-GE" sz="2800" i="1" dirty="0">
                <a:solidFill>
                  <a:srgbClr val="C00000"/>
                </a:solidFill>
                <a:ea typeface="Verdana" panose="020B0604030504040204" pitchFamily="34" charset="0"/>
                <a:cs typeface="FiraGO Medium" charset="0"/>
              </a:rPr>
              <a:t>გადაჭრა/ჩაკეტვა </a:t>
            </a:r>
            <a:endParaRPr lang="en-US" sz="2800" i="1" dirty="0">
              <a:solidFill>
                <a:srgbClr val="C00000"/>
              </a:solidFill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FAA81-793E-52B1-B0A4-97DF6E54029F}"/>
              </a:ext>
            </a:extLst>
          </p:cNvPr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ბოგოლიუბოვის კინეტიკური იერარქია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8F208-2625-A762-B104-1AD0680D5723}"/>
              </a:ext>
            </a:extLst>
          </p:cNvPr>
          <p:cNvSpPr txBox="1"/>
          <p:nvPr/>
        </p:nvSpPr>
        <p:spPr>
          <a:xfrm>
            <a:off x="12700" y="6620935"/>
            <a:ext cx="14401800" cy="579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XIV 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ყოველწლიური საფაკულტეტო კონფერენცია ზუსტ და საბუნებისმეტყველო მეცნიერებებში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ENS-2026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 09.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2026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1026" name="Picture 2" descr="მეთოთხმეტე ყოველწლიური საფაკულტეტო კონფერენცია ზუსტ და საბუნებისმეტყველო მეცნიერებებში ENS-2026 home">
            <a:extLst>
              <a:ext uri="{FF2B5EF4-FFF2-40B4-BE49-F238E27FC236}">
                <a16:creationId xmlns:a16="http://schemas.microsoft.com/office/drawing/2014/main" id="{5B521745-7312-8989-591F-AF79BCBD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5" y="174253"/>
            <a:ext cx="110014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A75DF3-B861-41AA-E4B2-3F05FFE62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687" y="174253"/>
            <a:ext cx="1210927" cy="10972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2EC8E5-671D-60FB-D558-111E15B3790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44499" y="6693383"/>
            <a:ext cx="1055989" cy="276999"/>
          </a:xfrm>
        </p:spPr>
        <p:txBody>
          <a:bodyPr/>
          <a:lstStyle/>
          <a:p>
            <a:r>
              <a:rPr lang="ka-GE" dirty="0">
                <a:solidFill>
                  <a:schemeClr val="tx1"/>
                </a:solidFill>
              </a:rPr>
              <a:t>| </a:t>
            </a:r>
            <a:fld id="{B6F15528-21DE-4FAA-801E-634DDDAF4B2B}" type="slidenum">
              <a:rPr lang="ru-RU" smtClean="0">
                <a:solidFill>
                  <a:schemeClr val="accent4"/>
                </a:solidFill>
              </a:rPr>
              <a:pPr/>
              <a:t>6</a:t>
            </a:fld>
            <a:r>
              <a:rPr lang="ka-GE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7E4B65-2B12-9DD4-A066-7F3468F92321}"/>
                  </a:ext>
                </a:extLst>
              </p:cNvPr>
              <p:cNvSpPr txBox="1"/>
              <p:nvPr/>
            </p:nvSpPr>
            <p:spPr>
              <a:xfrm>
                <a:off x="8843366" y="1519996"/>
                <a:ext cx="1996509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ka-GE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nary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7E4B65-2B12-9DD4-A066-7F3468F92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366" y="1519996"/>
                <a:ext cx="1996509" cy="968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5C2A1-1105-4A00-34F2-395FBD94AF3A}"/>
                  </a:ext>
                </a:extLst>
              </p:cNvPr>
              <p:cNvSpPr txBox="1"/>
              <p:nvPr/>
            </p:nvSpPr>
            <p:spPr>
              <a:xfrm>
                <a:off x="8647817" y="2416749"/>
                <a:ext cx="2357633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a-GE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ka-GE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a-GE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ka-GE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nary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5C2A1-1105-4A00-34F2-395FBD94A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817" y="2416749"/>
                <a:ext cx="2357633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6F503-9316-B513-3404-2548F1BE41B3}"/>
                  </a:ext>
                </a:extLst>
              </p:cNvPr>
              <p:cNvSpPr txBox="1"/>
              <p:nvPr/>
            </p:nvSpPr>
            <p:spPr>
              <a:xfrm>
                <a:off x="7937573" y="3297110"/>
                <a:ext cx="3702296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a-GE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ka-GE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ka-GE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ka-GE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a-GE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ka-GE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nary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6F503-9316-B513-3404-2548F1BE4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73" y="3297110"/>
                <a:ext cx="3702296" cy="968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293979-7704-04C2-2984-9800E10AF2BC}"/>
                  </a:ext>
                </a:extLst>
              </p:cNvPr>
              <p:cNvSpPr txBox="1"/>
              <p:nvPr/>
            </p:nvSpPr>
            <p:spPr>
              <a:xfrm>
                <a:off x="9826633" y="4282229"/>
                <a:ext cx="18622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293979-7704-04C2-2984-9800E10AF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633" y="4282229"/>
                <a:ext cx="1862240" cy="369332"/>
              </a:xfrm>
              <a:prstGeom prst="rect">
                <a:avLst/>
              </a:prstGeom>
              <a:blipFill>
                <a:blip r:embed="rId8"/>
                <a:stretch>
                  <a:fillRect l="-1967" r="-5574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14B249-0B80-E0F6-0BD0-2824C837320E}"/>
                  </a:ext>
                </a:extLst>
              </p:cNvPr>
              <p:cNvSpPr txBox="1"/>
              <p:nvPr/>
            </p:nvSpPr>
            <p:spPr>
              <a:xfrm>
                <a:off x="12236790" y="1819693"/>
                <a:ext cx="820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14B249-0B80-E0F6-0BD0-2824C8373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790" y="1819693"/>
                <a:ext cx="820609" cy="369332"/>
              </a:xfrm>
              <a:prstGeom prst="rect">
                <a:avLst/>
              </a:prstGeom>
              <a:blipFill>
                <a:blip r:embed="rId9"/>
                <a:stretch>
                  <a:fillRect l="-8889" r="-8148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EE0D0-FED3-38F0-D65E-6B75C12F90FF}"/>
                  </a:ext>
                </a:extLst>
              </p:cNvPr>
              <p:cNvSpPr txBox="1"/>
              <p:nvPr/>
            </p:nvSpPr>
            <p:spPr>
              <a:xfrm>
                <a:off x="12282443" y="2673301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i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EE0D0-FED3-38F0-D65E-6B75C12F9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443" y="2673301"/>
                <a:ext cx="730906" cy="369332"/>
              </a:xfrm>
              <a:prstGeom prst="rect">
                <a:avLst/>
              </a:prstGeom>
              <a:blipFill>
                <a:blip r:embed="rId10"/>
                <a:stretch>
                  <a:fillRect l="-15000" t="-26667" r="-24167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B35800-8582-236E-A285-9FA89B8BC7F3}"/>
                  </a:ext>
                </a:extLst>
              </p:cNvPr>
              <p:cNvSpPr txBox="1"/>
              <p:nvPr/>
            </p:nvSpPr>
            <p:spPr>
              <a:xfrm>
                <a:off x="12280841" y="3526910"/>
                <a:ext cx="7325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i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B35800-8582-236E-A285-9FA89B8BC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0841" y="3526910"/>
                <a:ext cx="732508" cy="369332"/>
              </a:xfrm>
              <a:prstGeom prst="rect">
                <a:avLst/>
              </a:prstGeom>
              <a:blipFill>
                <a:blip r:embed="rId11"/>
                <a:stretch>
                  <a:fillRect l="-15000" t="-26667" r="-24167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7AA3D4-038A-4649-A186-6A20D943EA3F}"/>
                  </a:ext>
                </a:extLst>
              </p:cNvPr>
              <p:cNvSpPr txBox="1"/>
              <p:nvPr/>
            </p:nvSpPr>
            <p:spPr>
              <a:xfrm>
                <a:off x="495300" y="4527894"/>
                <a:ext cx="7229928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7AA3D4-038A-4649-A186-6A20D943E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527894"/>
                <a:ext cx="7229928" cy="8180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ABECA1-AAA2-819E-EF62-36E28AA06B10}"/>
              </a:ext>
            </a:extLst>
          </p:cNvPr>
          <p:cNvCxnSpPr>
            <a:cxnSpLocks/>
          </p:cNvCxnSpPr>
          <p:nvPr/>
        </p:nvCxnSpPr>
        <p:spPr>
          <a:xfrm>
            <a:off x="4000500" y="4129448"/>
            <a:ext cx="0" cy="462282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4AA6B7-826F-D941-85B1-719F663CA575}"/>
              </a:ext>
            </a:extLst>
          </p:cNvPr>
          <p:cNvCxnSpPr>
            <a:cxnSpLocks/>
          </p:cNvCxnSpPr>
          <p:nvPr/>
        </p:nvCxnSpPr>
        <p:spPr>
          <a:xfrm>
            <a:off x="4000500" y="5345938"/>
            <a:ext cx="0" cy="464312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28172DD-07C6-F4A2-4458-85E0AB3B32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563" y="5401228"/>
            <a:ext cx="1320506" cy="8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3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605D9-E37C-7D4A-BF95-99F88BEBF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279F001-9475-13E4-5A1B-E08F0875A209}"/>
              </a:ext>
            </a:extLst>
          </p:cNvPr>
          <p:cNvSpPr txBox="1"/>
          <p:nvPr/>
        </p:nvSpPr>
        <p:spPr>
          <a:xfrm>
            <a:off x="419100" y="1485158"/>
            <a:ext cx="13487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Hard Closure –</a:t>
            </a:r>
            <a:r>
              <a:rPr lang="ka-GE" sz="2800" dirty="0">
                <a:solidFill>
                  <a:srgbClr val="0000FF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„მკაცრი ჩაკეტვა“ (გადაჭრა) 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(კონსერვატიული, ინვარიანტული)</a:t>
            </a:r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i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									</a:t>
            </a:r>
            <a:r>
              <a:rPr lang="ka-GE" sz="2800" i="1" dirty="0">
                <a:solidFill>
                  <a:srgbClr val="0000FF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შექცევადი</a:t>
            </a:r>
            <a:endParaRPr lang="en-US" sz="2800" i="1" dirty="0">
              <a:solidFill>
                <a:srgbClr val="0000FF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0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Soft Closure</a:t>
            </a:r>
            <a:r>
              <a:rPr lang="ka-GE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– </a:t>
            </a:r>
            <a:r>
              <a:rPr lang="ka-GE" sz="2800" dirty="0">
                <a:solidFill>
                  <a:srgbClr val="C00000"/>
                </a:solidFill>
                <a:ea typeface="Verdana" panose="020B0604030504040204" pitchFamily="34" charset="0"/>
                <a:cs typeface="FiraGO Medium" charset="0"/>
              </a:rPr>
              <a:t>„სუსტი ჩაკეტვა“ 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(არა-კონსერვატიული, ლანდაუს სითხე, ...)</a:t>
            </a:r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ka-GE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i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									</a:t>
            </a:r>
            <a:r>
              <a:rPr lang="ka-GE" sz="2800" i="1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შეუქცევადი</a:t>
            </a:r>
            <a:endParaRPr lang="en-US" sz="2800" i="1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BC55A-798C-144F-7487-5BEC56BA3CF1}"/>
              </a:ext>
            </a:extLst>
          </p:cNvPr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n</a:t>
            </a:r>
            <a:r>
              <a:rPr lang="ka-G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-რიგის ჩაკეტვის მეთოდები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6D4F7-26BF-AAE7-21D0-FFE669B668E2}"/>
              </a:ext>
            </a:extLst>
          </p:cNvPr>
          <p:cNvSpPr txBox="1"/>
          <p:nvPr/>
        </p:nvSpPr>
        <p:spPr>
          <a:xfrm>
            <a:off x="12700" y="6620935"/>
            <a:ext cx="14401800" cy="579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XIV 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ყოველწლიური საფაკულტეტო კონფერენცია ზუსტ და საბუნებისმეტყველო მეცნიერებებში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ENS-2026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 09.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2026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1026" name="Picture 2" descr="მეთოთხმეტე ყოველწლიური საფაკულტეტო კონფერენცია ზუსტ და საბუნებისმეტყველო მეცნიერებებში ENS-2026 home">
            <a:extLst>
              <a:ext uri="{FF2B5EF4-FFF2-40B4-BE49-F238E27FC236}">
                <a16:creationId xmlns:a16="http://schemas.microsoft.com/office/drawing/2014/main" id="{8955D716-29B3-3CF6-61F2-9699805C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5" y="174253"/>
            <a:ext cx="110014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AECE69-0A2A-1230-D532-4CBBCE5A4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687" y="174253"/>
            <a:ext cx="1210927" cy="10972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319EE1-30D4-5E1C-E768-BD48F4C6AD8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44499" y="6693383"/>
            <a:ext cx="1055989" cy="276999"/>
          </a:xfrm>
        </p:spPr>
        <p:txBody>
          <a:bodyPr/>
          <a:lstStyle/>
          <a:p>
            <a:r>
              <a:rPr lang="ka-GE" dirty="0">
                <a:solidFill>
                  <a:schemeClr val="tx1"/>
                </a:solidFill>
              </a:rPr>
              <a:t>| </a:t>
            </a:r>
            <a:fld id="{B6F15528-21DE-4FAA-801E-634DDDAF4B2B}" type="slidenum">
              <a:rPr lang="ru-RU" smtClean="0">
                <a:solidFill>
                  <a:schemeClr val="accent4"/>
                </a:solidFill>
              </a:rPr>
              <a:pPr/>
              <a:t>7</a:t>
            </a:fld>
            <a:r>
              <a:rPr lang="ka-GE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A9B266-6D56-F56E-1A55-D3432396BA44}"/>
                  </a:ext>
                </a:extLst>
              </p:cNvPr>
              <p:cNvSpPr txBox="1"/>
              <p:nvPr/>
            </p:nvSpPr>
            <p:spPr>
              <a:xfrm>
                <a:off x="495300" y="2152184"/>
                <a:ext cx="5543441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a-GE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A9B266-6D56-F56E-1A55-D3432396B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152184"/>
                <a:ext cx="5543441" cy="818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65E5CF-B51D-F760-178A-0651E2CC5E4E}"/>
                  </a:ext>
                </a:extLst>
              </p:cNvPr>
              <p:cNvSpPr txBox="1"/>
              <p:nvPr/>
            </p:nvSpPr>
            <p:spPr>
              <a:xfrm>
                <a:off x="419100" y="4229755"/>
                <a:ext cx="7229928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65E5CF-B51D-F760-178A-0651E2CC5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229755"/>
                <a:ext cx="7229928" cy="8180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4A3242-43B4-6465-9977-E0CF18C01408}"/>
                  </a:ext>
                </a:extLst>
              </p:cNvPr>
              <p:cNvSpPr txBox="1"/>
              <p:nvPr/>
            </p:nvSpPr>
            <p:spPr>
              <a:xfrm>
                <a:off x="453656" y="5421286"/>
                <a:ext cx="5146858" cy="449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ka-GE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𝑃h𝑦𝑠𝑖𝑐𝑎𝑙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𝐴𝑟𝑔𝑢𝑚𝑒𝑛𝑡𝑠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4A3242-43B4-6465-9977-E0CF18C01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6" y="5421286"/>
                <a:ext cx="5146858" cy="4492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0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D69DB-4272-34ED-AF38-C8F2CFCA4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CF01AAE-23E6-9BD3-B7BD-92C3A344774B}"/>
              </a:ext>
            </a:extLst>
          </p:cNvPr>
          <p:cNvSpPr txBox="1"/>
          <p:nvPr/>
        </p:nvSpPr>
        <p:spPr>
          <a:xfrm>
            <a:off x="419100" y="1485158"/>
            <a:ext cx="13487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n-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რიგის განაწილების ფუნქციიდან </a:t>
            </a:r>
          </a:p>
          <a:p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აღდგენილი </a:t>
            </a:r>
            <a:r>
              <a:rPr lang="ka-GE" sz="2800" dirty="0" err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ენთროპიის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</a:t>
            </a:r>
            <a:r>
              <a:rPr lang="ka-GE" sz="2800" dirty="0" err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ფუნქციონალი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:</a:t>
            </a:r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ka-GE" sz="20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სისტემის </a:t>
            </a:r>
            <a:r>
              <a:rPr lang="ka-GE" sz="2800" dirty="0" err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ენთროპია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(გიბს-ბოლცმანი):</a:t>
            </a:r>
          </a:p>
          <a:p>
            <a:endParaRPr lang="ka-GE" sz="2000" dirty="0">
              <a:solidFill>
                <a:srgbClr val="002060"/>
              </a:solidFill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dirty="0">
                <a:solidFill>
                  <a:srgbClr val="002060"/>
                </a:solidFill>
                <a:ea typeface="Verdana" panose="020B0604030504040204" pitchFamily="34" charset="0"/>
                <a:cs typeface="FiraGO Medium" charset="0"/>
              </a:rPr>
              <a:t>ენთროპიის ფუნქციონალების იერარქია:</a:t>
            </a:r>
            <a:endParaRPr lang="ka-GE" sz="1600" dirty="0">
              <a:solidFill>
                <a:srgbClr val="002060"/>
              </a:solidFill>
              <a:ea typeface="Verdana" panose="020B0604030504040204" pitchFamily="34" charset="0"/>
              <a:cs typeface="FiraGO Medium" charset="0"/>
            </a:endParaRPr>
          </a:p>
          <a:p>
            <a:endParaRPr lang="ka-GE" sz="24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Hard closure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: </a:t>
            </a:r>
            <a:endParaRPr lang="en-US" sz="10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10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Soft closure:</a:t>
            </a:r>
            <a:endParaRPr lang="ka-GE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10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residual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დაყვანილი </a:t>
            </a:r>
            <a:r>
              <a:rPr lang="ka-GE" sz="2800" dirty="0" err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ენთროპია</a:t>
            </a:r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: </a:t>
            </a:r>
          </a:p>
          <a:p>
            <a:endParaRPr lang="ka-GE" sz="10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dirty="0" err="1">
                <a:solidFill>
                  <a:srgbClr val="0000FF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ენთროპიის</a:t>
            </a:r>
            <a:r>
              <a:rPr lang="ka-GE" sz="2800" dirty="0">
                <a:solidFill>
                  <a:srgbClr val="0000FF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ზრდის კანონი - </a:t>
            </a:r>
            <a:r>
              <a:rPr lang="ka-GE" sz="2800" dirty="0" err="1">
                <a:solidFill>
                  <a:srgbClr val="0000FF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განხორციელებადობის</a:t>
            </a:r>
            <a:r>
              <a:rPr lang="ka-GE" sz="2800" dirty="0">
                <a:solidFill>
                  <a:srgbClr val="0000FF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პირობა:</a:t>
            </a:r>
            <a:endParaRPr lang="en-US" sz="2800" dirty="0">
              <a:solidFill>
                <a:srgbClr val="0000FF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B754EC-2C06-88B4-88CE-E3D76AD505B0}"/>
              </a:ext>
            </a:extLst>
          </p:cNvPr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ენთროპიის</a:t>
            </a:r>
            <a:r>
              <a:rPr lang="ka-G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ka-GE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ფუნქციონალი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FBE36-A144-5777-62FF-361610D00AB8}"/>
              </a:ext>
            </a:extLst>
          </p:cNvPr>
          <p:cNvSpPr txBox="1"/>
          <p:nvPr/>
        </p:nvSpPr>
        <p:spPr>
          <a:xfrm>
            <a:off x="12700" y="6620935"/>
            <a:ext cx="14401800" cy="579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XIV 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ყოველწლიური საფაკულტეტო კონფერენცია ზუსტ და საბუნებისმეტყველო მეცნიერებებში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ENS-2026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 09.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2026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1026" name="Picture 2" descr="მეთოთხმეტე ყოველწლიური საფაკულტეტო კონფერენცია ზუსტ და საბუნებისმეტყველო მეცნიერებებში ENS-2026 home">
            <a:extLst>
              <a:ext uri="{FF2B5EF4-FFF2-40B4-BE49-F238E27FC236}">
                <a16:creationId xmlns:a16="http://schemas.microsoft.com/office/drawing/2014/main" id="{5B16FFBC-D317-587F-3AB3-5AFCF35D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5" y="174253"/>
            <a:ext cx="110014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907A54-E26A-7989-0FA2-8400D2DE9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687" y="174253"/>
            <a:ext cx="1210927" cy="10972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3F2F89-32D3-3495-9178-D90F643558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44499" y="6693383"/>
            <a:ext cx="1055989" cy="276999"/>
          </a:xfrm>
        </p:spPr>
        <p:txBody>
          <a:bodyPr/>
          <a:lstStyle/>
          <a:p>
            <a:r>
              <a:rPr lang="ka-GE" dirty="0">
                <a:solidFill>
                  <a:schemeClr val="tx1"/>
                </a:solidFill>
              </a:rPr>
              <a:t>| </a:t>
            </a:r>
            <a:fld id="{B6F15528-21DE-4FAA-801E-634DDDAF4B2B}" type="slidenum">
              <a:rPr lang="ru-RU" smtClean="0">
                <a:solidFill>
                  <a:schemeClr val="accent4"/>
                </a:solidFill>
              </a:rPr>
              <a:pPr/>
              <a:t>8</a:t>
            </a:fld>
            <a:r>
              <a:rPr lang="ka-GE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105C7A-27E1-3E1A-87FD-C1ADEA34E494}"/>
                  </a:ext>
                </a:extLst>
              </p:cNvPr>
              <p:cNvSpPr txBox="1"/>
              <p:nvPr/>
            </p:nvSpPr>
            <p:spPr>
              <a:xfrm>
                <a:off x="7595191" y="1237119"/>
                <a:ext cx="4015010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ka-GE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ka-GE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ka-GE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sSup>
                            <m:sSupPr>
                              <m:ctrlPr>
                                <a:rPr lang="ka-GE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ka-GE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105C7A-27E1-3E1A-87FD-C1ADEA34E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191" y="1237119"/>
                <a:ext cx="4015010" cy="1130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57EFF6-7B55-634F-D64E-93CADEBA6052}"/>
                  </a:ext>
                </a:extLst>
              </p:cNvPr>
              <p:cNvSpPr txBox="1"/>
              <p:nvPr/>
            </p:nvSpPr>
            <p:spPr>
              <a:xfrm>
                <a:off x="7595191" y="3420652"/>
                <a:ext cx="2126543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57EFF6-7B55-634F-D64E-93CADEBA6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191" y="3420652"/>
                <a:ext cx="2126543" cy="448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244DB5-594B-5646-B765-777D7176ACAD}"/>
                  </a:ext>
                </a:extLst>
              </p:cNvPr>
              <p:cNvSpPr txBox="1"/>
              <p:nvPr/>
            </p:nvSpPr>
            <p:spPr>
              <a:xfrm>
                <a:off x="7595191" y="2566825"/>
                <a:ext cx="2059089" cy="588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244DB5-594B-5646-B765-777D717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191" y="2566825"/>
                <a:ext cx="2059089" cy="5887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ED9EC1-3EC4-3034-BF1B-8CDFC15690EC}"/>
                  </a:ext>
                </a:extLst>
              </p:cNvPr>
              <p:cNvSpPr txBox="1"/>
              <p:nvPr/>
            </p:nvSpPr>
            <p:spPr>
              <a:xfrm>
                <a:off x="2677633" y="4075195"/>
                <a:ext cx="698203" cy="541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ED9EC1-3EC4-3034-BF1B-8CDFC1569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633" y="4075195"/>
                <a:ext cx="698203" cy="5412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140F0B-52CA-D34A-2732-071597786D21}"/>
                  </a:ext>
                </a:extLst>
              </p:cNvPr>
              <p:cNvSpPr txBox="1"/>
              <p:nvPr/>
            </p:nvSpPr>
            <p:spPr>
              <a:xfrm>
                <a:off x="2677633" y="4618069"/>
                <a:ext cx="698203" cy="541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140F0B-52CA-D34A-2732-071597786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633" y="4618069"/>
                <a:ext cx="698203" cy="5412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C15DA0-9C49-2004-A5D7-FE2BFDE0FFDB}"/>
                  </a:ext>
                </a:extLst>
              </p:cNvPr>
              <p:cNvSpPr txBox="1"/>
              <p:nvPr/>
            </p:nvSpPr>
            <p:spPr>
              <a:xfrm>
                <a:off x="4991099" y="3995879"/>
                <a:ext cx="1492845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= 0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C15DA0-9C49-2004-A5D7-FE2BFDE0F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99" y="3995879"/>
                <a:ext cx="1492845" cy="620554"/>
              </a:xfrm>
              <a:prstGeom prst="rect">
                <a:avLst/>
              </a:prstGeom>
              <a:blipFill>
                <a:blip r:embed="rId10"/>
                <a:stretch>
                  <a:fillRect l="-408" t="-980" r="-13061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0DC767-14AA-255F-79F8-4AE66657BED3}"/>
                  </a:ext>
                </a:extLst>
              </p:cNvPr>
              <p:cNvSpPr txBox="1"/>
              <p:nvPr/>
            </p:nvSpPr>
            <p:spPr>
              <a:xfrm>
                <a:off x="4896329" y="4649660"/>
                <a:ext cx="1682384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 0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0DC767-14AA-255F-79F8-4AE66657B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329" y="4649660"/>
                <a:ext cx="1682384" cy="620554"/>
              </a:xfrm>
              <a:prstGeom prst="rect">
                <a:avLst/>
              </a:prstGeom>
              <a:blipFill>
                <a:blip r:embed="rId11"/>
                <a:stretch>
                  <a:fillRect t="-980" r="-11957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E8ECA5-D93D-7793-8789-4924EC23A7E6}"/>
                  </a:ext>
                </a:extLst>
              </p:cNvPr>
              <p:cNvSpPr txBox="1"/>
              <p:nvPr/>
            </p:nvSpPr>
            <p:spPr>
              <a:xfrm>
                <a:off x="7580128" y="5174504"/>
                <a:ext cx="2856167" cy="541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E8ECA5-D93D-7793-8789-4924EC23A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128" y="5174504"/>
                <a:ext cx="2856167" cy="5412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519332-CFC3-39C2-490C-C0AD486C361C}"/>
                  </a:ext>
                </a:extLst>
              </p:cNvPr>
              <p:cNvSpPr txBox="1"/>
              <p:nvPr/>
            </p:nvSpPr>
            <p:spPr>
              <a:xfrm>
                <a:off x="10753716" y="5761644"/>
                <a:ext cx="1712969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 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519332-CFC3-39C2-490C-C0AD486C3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716" y="5761644"/>
                <a:ext cx="1712969" cy="620554"/>
              </a:xfrm>
              <a:prstGeom prst="rect">
                <a:avLst/>
              </a:prstGeom>
              <a:blipFill>
                <a:blip r:embed="rId13"/>
                <a:stretch>
                  <a:fillRect t="-980" r="-11744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2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D3361-F519-A1A8-8A44-1488BF114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5BBDDE-598A-FBAE-3B79-08D908B92493}"/>
              </a:ext>
            </a:extLst>
          </p:cNvPr>
          <p:cNvSpPr txBox="1"/>
          <p:nvPr/>
        </p:nvSpPr>
        <p:spPr>
          <a:xfrm>
            <a:off x="419100" y="1485158"/>
            <a:ext cx="13487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n</a:t>
            </a:r>
            <a:r>
              <a:rPr lang="ka-GE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=1)</a:t>
            </a:r>
            <a:endParaRPr lang="en-US" sz="2800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განხორციელებადობა:</a:t>
            </a:r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n=2</a:t>
            </a:r>
            <a:r>
              <a:rPr lang="ka-GE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)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</a:t>
            </a:r>
            <a:r>
              <a:rPr lang="ka-GE" sz="28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CGL model</a:t>
            </a:r>
            <a:endParaRPr lang="ka-GE" sz="2800" dirty="0">
              <a:solidFill>
                <a:schemeClr val="accent1">
                  <a:lumMod val="50000"/>
                </a:schemeClr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ka-GE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ადიაბატური ინვარიანტები</a:t>
            </a:r>
            <a:r>
              <a:rPr lang="ka-GE" sz="28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        </a:t>
            </a:r>
            <a:r>
              <a:rPr lang="en-US" sz="28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      </a:t>
            </a:r>
            <a:r>
              <a:rPr lang="ka-GE" sz="28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ენთროპია	</a:t>
            </a:r>
            <a:r>
              <a:rPr lang="en-US" sz="28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  </a:t>
            </a:r>
            <a:r>
              <a:rPr lang="ka-GE" sz="28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  </a:t>
            </a:r>
            <a:r>
              <a:rPr lang="ka-GE" sz="28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</a:t>
            </a:r>
            <a:r>
              <a:rPr lang="ka-GE" sz="28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განხორციელებადობა   </a:t>
            </a:r>
            <a:endParaRPr lang="en-US" sz="2800" b="1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28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68180-27E7-55A5-BCB7-84AB900041C3}"/>
              </a:ext>
            </a:extLst>
          </p:cNvPr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ენთროპიის ფუნქციონალები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F5F9D-658F-BCB4-EFB5-60C41528BC4A}"/>
              </a:ext>
            </a:extLst>
          </p:cNvPr>
          <p:cNvSpPr txBox="1"/>
          <p:nvPr/>
        </p:nvSpPr>
        <p:spPr>
          <a:xfrm>
            <a:off x="12700" y="6620935"/>
            <a:ext cx="14401800" cy="579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XIV 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ყოველწლიური საფაკულტეტო კონფერენცია ზუსტ და საბუნებისმეტყველო მეცნიერებებში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ENS-2026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  09.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2026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1026" name="Picture 2" descr="მეთოთხმეტე ყოველწლიური საფაკულტეტო კონფერენცია ზუსტ და საბუნებისმეტყველო მეცნიერებებში ENS-2026 home">
            <a:extLst>
              <a:ext uri="{FF2B5EF4-FFF2-40B4-BE49-F238E27FC236}">
                <a16:creationId xmlns:a16="http://schemas.microsoft.com/office/drawing/2014/main" id="{D343C798-3BD3-5771-4135-A52F1A5EF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5" y="174253"/>
            <a:ext cx="110014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A56502-1B7E-1A03-18BC-36EA904D1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687" y="174253"/>
            <a:ext cx="1210927" cy="10972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65DC1-7C23-8635-9D93-22285FB51F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44499" y="6693383"/>
            <a:ext cx="1055989" cy="276999"/>
          </a:xfrm>
        </p:spPr>
        <p:txBody>
          <a:bodyPr/>
          <a:lstStyle/>
          <a:p>
            <a:r>
              <a:rPr lang="ka-GE" dirty="0">
                <a:solidFill>
                  <a:schemeClr val="tx1"/>
                </a:solidFill>
              </a:rPr>
              <a:t>| </a:t>
            </a:r>
            <a:fld id="{B6F15528-21DE-4FAA-801E-634DDDAF4B2B}" type="slidenum">
              <a:rPr lang="ru-RU" smtClean="0">
                <a:solidFill>
                  <a:schemeClr val="accent4"/>
                </a:solidFill>
              </a:rPr>
              <a:pPr/>
              <a:t>9</a:t>
            </a:fld>
            <a:r>
              <a:rPr lang="ka-GE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CEF733-D78E-61EF-3FBF-764CED7398C5}"/>
                  </a:ext>
                </a:extLst>
              </p:cNvPr>
              <p:cNvSpPr txBox="1"/>
              <p:nvPr/>
            </p:nvSpPr>
            <p:spPr>
              <a:xfrm>
                <a:off x="1790700" y="1232687"/>
                <a:ext cx="2614177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CEF733-D78E-61EF-3FBF-764CED739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1232687"/>
                <a:ext cx="2614177" cy="9681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5DE14D-8B2D-03A7-33FD-D2E7A8C14FA1}"/>
                  </a:ext>
                </a:extLst>
              </p:cNvPr>
              <p:cNvSpPr txBox="1"/>
              <p:nvPr/>
            </p:nvSpPr>
            <p:spPr>
              <a:xfrm>
                <a:off x="4838700" y="2226635"/>
                <a:ext cx="3764620" cy="686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sSup>
                      <m:sSupPr>
                        <m:ctrlPr>
                          <a:rPr lang="en-US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a-GE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ka-GE" sz="28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5/3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  0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5DE14D-8B2D-03A7-33FD-D2E7A8C14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2226635"/>
                <a:ext cx="3764620" cy="686598"/>
              </a:xfrm>
              <a:prstGeom prst="rect">
                <a:avLst/>
              </a:prstGeom>
              <a:blipFill>
                <a:blip r:embed="rId6"/>
                <a:stretch>
                  <a:fillRect l="-162" r="-4700" b="-10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8DE40-312D-3C68-1C87-7F4F1BC72876}"/>
                  </a:ext>
                </a:extLst>
              </p:cNvPr>
              <p:cNvSpPr txBox="1"/>
              <p:nvPr/>
            </p:nvSpPr>
            <p:spPr>
              <a:xfrm>
                <a:off x="935603" y="4333795"/>
                <a:ext cx="1736436" cy="953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8DE40-312D-3C68-1C87-7F4F1BC72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03" y="4333795"/>
                <a:ext cx="1736436" cy="9539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F7244E-51E0-73D2-B54D-40F930324E1C}"/>
                  </a:ext>
                </a:extLst>
              </p:cNvPr>
              <p:cNvSpPr txBox="1"/>
              <p:nvPr/>
            </p:nvSpPr>
            <p:spPr>
              <a:xfrm>
                <a:off x="905269" y="5466672"/>
                <a:ext cx="1771702" cy="937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F7244E-51E0-73D2-B54D-40F930324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69" y="5466672"/>
                <a:ext cx="1771702" cy="9375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330006-F38B-6078-EA20-44E1E5F29326}"/>
                  </a:ext>
                </a:extLst>
              </p:cNvPr>
              <p:cNvSpPr txBox="1"/>
              <p:nvPr/>
            </p:nvSpPr>
            <p:spPr>
              <a:xfrm>
                <a:off x="5580527" y="5224588"/>
                <a:ext cx="3088346" cy="1020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28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330006-F38B-6078-EA20-44E1E5F2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527" y="5224588"/>
                <a:ext cx="3088346" cy="10204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62E4D3-1F93-118E-9337-699175F45CA5}"/>
                  </a:ext>
                </a:extLst>
              </p:cNvPr>
              <p:cNvSpPr txBox="1"/>
              <p:nvPr/>
            </p:nvSpPr>
            <p:spPr>
              <a:xfrm>
                <a:off x="10727005" y="5424515"/>
                <a:ext cx="1690847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a-GE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 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62E4D3-1F93-118E-9337-699175F45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005" y="5424515"/>
                <a:ext cx="1690847" cy="620554"/>
              </a:xfrm>
              <a:prstGeom prst="rect">
                <a:avLst/>
              </a:prstGeom>
              <a:blipFill>
                <a:blip r:embed="rId10"/>
                <a:stretch>
                  <a:fillRect l="-361" t="-980" r="-11552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E8BCDA-AF1D-BC62-EE15-8000E1E7EFCD}"/>
              </a:ext>
            </a:extLst>
          </p:cNvPr>
          <p:cNvCxnSpPr/>
          <p:nvPr/>
        </p:nvCxnSpPr>
        <p:spPr>
          <a:xfrm>
            <a:off x="5143500" y="3752850"/>
            <a:ext cx="0" cy="2362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C54C1D-1A3E-C92E-7689-3D96CBB78A80}"/>
              </a:ext>
            </a:extLst>
          </p:cNvPr>
          <p:cNvCxnSpPr/>
          <p:nvPr/>
        </p:nvCxnSpPr>
        <p:spPr>
          <a:xfrm>
            <a:off x="9105900" y="3629684"/>
            <a:ext cx="0" cy="2362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57BC05-4C8B-584B-B510-6AA5610A489D}"/>
              </a:ext>
            </a:extLst>
          </p:cNvPr>
          <p:cNvCxnSpPr/>
          <p:nvPr/>
        </p:nvCxnSpPr>
        <p:spPr>
          <a:xfrm>
            <a:off x="13601700" y="3629684"/>
            <a:ext cx="0" cy="2362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C80F-7C14-8F5C-4026-8A13B6F1D43D}"/>
                  </a:ext>
                </a:extLst>
              </p:cNvPr>
              <p:cNvSpPr txBox="1"/>
              <p:nvPr/>
            </p:nvSpPr>
            <p:spPr>
              <a:xfrm>
                <a:off x="6693172" y="4374126"/>
                <a:ext cx="917815" cy="484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sub>
                      </m:sSub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C80F-7C14-8F5C-4026-8A13B6F1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172" y="4374126"/>
                <a:ext cx="917815" cy="4844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137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4198</TotalTime>
  <Words>1014</Words>
  <Application>Microsoft Office PowerPoint</Application>
  <PresentationFormat>Custom</PresentationFormat>
  <Paragraphs>270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Unicode MS</vt:lpstr>
      <vt:lpstr>Arial</vt:lpstr>
      <vt:lpstr>Calibri</vt:lpstr>
      <vt:lpstr>Cambria Math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 Magradze</dc:creator>
  <cp:lastModifiedBy>Alexander Tevzadze</cp:lastModifiedBy>
  <cp:revision>637</cp:revision>
  <cp:lastPrinted>2026-02-08T14:10:50Z</cp:lastPrinted>
  <dcterms:created xsi:type="dcterms:W3CDTF">2020-04-10T12:53:11Z</dcterms:created>
  <dcterms:modified xsi:type="dcterms:W3CDTF">2026-02-08T14:11:28Z</dcterms:modified>
</cp:coreProperties>
</file>