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73" r:id="rId2"/>
    <p:sldId id="377" r:id="rId3"/>
    <p:sldId id="393" r:id="rId4"/>
    <p:sldId id="380" r:id="rId5"/>
    <p:sldId id="376" r:id="rId6"/>
    <p:sldId id="390" r:id="rId7"/>
    <p:sldId id="391" r:id="rId8"/>
    <p:sldId id="383" r:id="rId9"/>
    <p:sldId id="384" r:id="rId10"/>
    <p:sldId id="385" r:id="rId11"/>
    <p:sldId id="381" r:id="rId12"/>
    <p:sldId id="402" r:id="rId13"/>
    <p:sldId id="403" r:id="rId14"/>
    <p:sldId id="388" r:id="rId15"/>
    <p:sldId id="399" r:id="rId16"/>
  </p:sldIdLst>
  <p:sldSz cx="14401800" cy="7200900"/>
  <p:notesSz cx="14401800" cy="7200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da Magradze" initials="MM" lastIdx="1" clrIdx="0"/>
  <p:cmAuthor id="2" name="Mariam Naneishvili" initials="M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FFFFCC"/>
    <a:srgbClr val="FF9933"/>
    <a:srgbClr val="FED65A"/>
    <a:srgbClr val="FED149"/>
    <a:srgbClr val="FDCA2D"/>
    <a:srgbClr val="F5E26F"/>
    <a:srgbClr val="F5E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88" autoAdjust="0"/>
    <p:restoredTop sz="92721" autoAdjust="0"/>
  </p:normalViewPr>
  <p:slideViewPr>
    <p:cSldViewPr>
      <p:cViewPr varScale="1">
        <p:scale>
          <a:sx n="99" d="100"/>
          <a:sy n="99" d="100"/>
        </p:scale>
        <p:origin x="36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Tevzadze" userId="a8cef4de59c3fb7d" providerId="LiveId" clId="{BEB1AB4E-DFA7-4750-89E8-8B0B3A22E137}"/>
    <pc:docChg chg="undo custSel addSld delSld modSld">
      <pc:chgData name="Alexander Tevzadze" userId="a8cef4de59c3fb7d" providerId="LiveId" clId="{BEB1AB4E-DFA7-4750-89E8-8B0B3A22E137}" dt="2024-09-22T00:19:48.770" v="538" actId="47"/>
      <pc:docMkLst>
        <pc:docMk/>
      </pc:docMkLst>
      <pc:sldChg chg="add del">
        <pc:chgData name="Alexander Tevzadze" userId="a8cef4de59c3fb7d" providerId="LiveId" clId="{BEB1AB4E-DFA7-4750-89E8-8B0B3A22E137}" dt="2024-09-22T00:19:45.318" v="536" actId="47"/>
        <pc:sldMkLst>
          <pc:docMk/>
          <pc:sldMk cId="0" sldId="256"/>
        </pc:sldMkLst>
      </pc:sldChg>
      <pc:sldChg chg="add del">
        <pc:chgData name="Alexander Tevzadze" userId="a8cef4de59c3fb7d" providerId="LiveId" clId="{BEB1AB4E-DFA7-4750-89E8-8B0B3A22E137}" dt="2024-09-22T00:19:45.318" v="536" actId="47"/>
        <pc:sldMkLst>
          <pc:docMk/>
          <pc:sldMk cId="0" sldId="257"/>
        </pc:sldMkLst>
      </pc:sldChg>
      <pc:sldChg chg="add del">
        <pc:chgData name="Alexander Tevzadze" userId="a8cef4de59c3fb7d" providerId="LiveId" clId="{BEB1AB4E-DFA7-4750-89E8-8B0B3A22E137}" dt="2024-09-22T00:19:45.318" v="536" actId="47"/>
        <pc:sldMkLst>
          <pc:docMk/>
          <pc:sldMk cId="0" sldId="258"/>
        </pc:sldMkLst>
      </pc:sldChg>
      <pc:sldChg chg="add del">
        <pc:chgData name="Alexander Tevzadze" userId="a8cef4de59c3fb7d" providerId="LiveId" clId="{BEB1AB4E-DFA7-4750-89E8-8B0B3A22E137}" dt="2024-09-22T00:19:45.318" v="536" actId="47"/>
        <pc:sldMkLst>
          <pc:docMk/>
          <pc:sldMk cId="0" sldId="259"/>
        </pc:sldMkLst>
      </pc:sldChg>
      <pc:sldChg chg="add del">
        <pc:chgData name="Alexander Tevzadze" userId="a8cef4de59c3fb7d" providerId="LiveId" clId="{BEB1AB4E-DFA7-4750-89E8-8B0B3A22E137}" dt="2024-09-22T00:19:45.318" v="536" actId="47"/>
        <pc:sldMkLst>
          <pc:docMk/>
          <pc:sldMk cId="1479775166" sldId="260"/>
        </pc:sldMkLst>
      </pc:sldChg>
      <pc:sldChg chg="add del">
        <pc:chgData name="Alexander Tevzadze" userId="a8cef4de59c3fb7d" providerId="LiveId" clId="{BEB1AB4E-DFA7-4750-89E8-8B0B3A22E137}" dt="2024-09-22T00:19:45.318" v="536" actId="47"/>
        <pc:sldMkLst>
          <pc:docMk/>
          <pc:sldMk cId="928223336" sldId="261"/>
        </pc:sldMkLst>
      </pc:sldChg>
      <pc:sldChg chg="add del">
        <pc:chgData name="Alexander Tevzadze" userId="a8cef4de59c3fb7d" providerId="LiveId" clId="{BEB1AB4E-DFA7-4750-89E8-8B0B3A22E137}" dt="2024-09-22T00:19:45.318" v="536" actId="47"/>
        <pc:sldMkLst>
          <pc:docMk/>
          <pc:sldMk cId="0" sldId="262"/>
        </pc:sldMkLst>
      </pc:sldChg>
      <pc:sldChg chg="add del">
        <pc:chgData name="Alexander Tevzadze" userId="a8cef4de59c3fb7d" providerId="LiveId" clId="{BEB1AB4E-DFA7-4750-89E8-8B0B3A22E137}" dt="2024-09-22T00:19:45.318" v="536" actId="47"/>
        <pc:sldMkLst>
          <pc:docMk/>
          <pc:sldMk cId="0" sldId="263"/>
        </pc:sldMkLst>
      </pc:sldChg>
      <pc:sldChg chg="add del">
        <pc:chgData name="Alexander Tevzadze" userId="a8cef4de59c3fb7d" providerId="LiveId" clId="{BEB1AB4E-DFA7-4750-89E8-8B0B3A22E137}" dt="2024-09-22T00:19:45.318" v="536" actId="47"/>
        <pc:sldMkLst>
          <pc:docMk/>
          <pc:sldMk cId="0" sldId="264"/>
        </pc:sldMkLst>
      </pc:sldChg>
      <pc:sldChg chg="add del">
        <pc:chgData name="Alexander Tevzadze" userId="a8cef4de59c3fb7d" providerId="LiveId" clId="{BEB1AB4E-DFA7-4750-89E8-8B0B3A22E137}" dt="2024-09-22T00:19:45.318" v="536" actId="47"/>
        <pc:sldMkLst>
          <pc:docMk/>
          <pc:sldMk cId="0" sldId="265"/>
        </pc:sldMkLst>
      </pc:sldChg>
      <pc:sldChg chg="add del">
        <pc:chgData name="Alexander Tevzadze" userId="a8cef4de59c3fb7d" providerId="LiveId" clId="{BEB1AB4E-DFA7-4750-89E8-8B0B3A22E137}" dt="2024-09-22T00:19:45.318" v="536" actId="47"/>
        <pc:sldMkLst>
          <pc:docMk/>
          <pc:sldMk cId="622808765" sldId="266"/>
        </pc:sldMkLst>
      </pc:sldChg>
      <pc:sldChg chg="add del">
        <pc:chgData name="Alexander Tevzadze" userId="a8cef4de59c3fb7d" providerId="LiveId" clId="{BEB1AB4E-DFA7-4750-89E8-8B0B3A22E137}" dt="2024-09-22T00:19:47.302" v="537" actId="47"/>
        <pc:sldMkLst>
          <pc:docMk/>
          <pc:sldMk cId="4077532010" sldId="267"/>
        </pc:sldMkLst>
      </pc:sldChg>
      <pc:sldChg chg="add del">
        <pc:chgData name="Alexander Tevzadze" userId="a8cef4de59c3fb7d" providerId="LiveId" clId="{BEB1AB4E-DFA7-4750-89E8-8B0B3A22E137}" dt="2024-09-22T00:19:47.302" v="537" actId="47"/>
        <pc:sldMkLst>
          <pc:docMk/>
          <pc:sldMk cId="0" sldId="268"/>
        </pc:sldMkLst>
      </pc:sldChg>
      <pc:sldChg chg="add del">
        <pc:chgData name="Alexander Tevzadze" userId="a8cef4de59c3fb7d" providerId="LiveId" clId="{BEB1AB4E-DFA7-4750-89E8-8B0B3A22E137}" dt="2024-09-22T00:19:47.302" v="537" actId="47"/>
        <pc:sldMkLst>
          <pc:docMk/>
          <pc:sldMk cId="0" sldId="269"/>
        </pc:sldMkLst>
      </pc:sldChg>
      <pc:sldChg chg="add del">
        <pc:chgData name="Alexander Tevzadze" userId="a8cef4de59c3fb7d" providerId="LiveId" clId="{BEB1AB4E-DFA7-4750-89E8-8B0B3A22E137}" dt="2024-09-22T00:19:47.302" v="537" actId="47"/>
        <pc:sldMkLst>
          <pc:docMk/>
          <pc:sldMk cId="0" sldId="270"/>
        </pc:sldMkLst>
      </pc:sldChg>
      <pc:sldChg chg="add del">
        <pc:chgData name="Alexander Tevzadze" userId="a8cef4de59c3fb7d" providerId="LiveId" clId="{BEB1AB4E-DFA7-4750-89E8-8B0B3A22E137}" dt="2024-09-22T00:19:47.302" v="537" actId="47"/>
        <pc:sldMkLst>
          <pc:docMk/>
          <pc:sldMk cId="0" sldId="271"/>
        </pc:sldMkLst>
      </pc:sldChg>
      <pc:sldChg chg="add del">
        <pc:chgData name="Alexander Tevzadze" userId="a8cef4de59c3fb7d" providerId="LiveId" clId="{BEB1AB4E-DFA7-4750-89E8-8B0B3A22E137}" dt="2024-09-22T00:19:47.302" v="537" actId="47"/>
        <pc:sldMkLst>
          <pc:docMk/>
          <pc:sldMk cId="0" sldId="272"/>
        </pc:sldMkLst>
      </pc:sldChg>
      <pc:sldChg chg="del">
        <pc:chgData name="Alexander Tevzadze" userId="a8cef4de59c3fb7d" providerId="LiveId" clId="{BEB1AB4E-DFA7-4750-89E8-8B0B3A22E137}" dt="2024-09-21T21:29:16.431" v="270" actId="47"/>
        <pc:sldMkLst>
          <pc:docMk/>
          <pc:sldMk cId="1575468216" sldId="352"/>
        </pc:sldMkLst>
      </pc:sldChg>
      <pc:sldChg chg="del">
        <pc:chgData name="Alexander Tevzadze" userId="a8cef4de59c3fb7d" providerId="LiveId" clId="{BEB1AB4E-DFA7-4750-89E8-8B0B3A22E137}" dt="2024-09-21T21:23:21.349" v="2" actId="47"/>
        <pc:sldMkLst>
          <pc:docMk/>
          <pc:sldMk cId="1353910847" sldId="359"/>
        </pc:sldMkLst>
      </pc:sldChg>
      <pc:sldChg chg="del">
        <pc:chgData name="Alexander Tevzadze" userId="a8cef4de59c3fb7d" providerId="LiveId" clId="{BEB1AB4E-DFA7-4750-89E8-8B0B3A22E137}" dt="2024-09-21T21:23:21.349" v="2" actId="47"/>
        <pc:sldMkLst>
          <pc:docMk/>
          <pc:sldMk cId="1782082853" sldId="360"/>
        </pc:sldMkLst>
      </pc:sldChg>
      <pc:sldChg chg="del">
        <pc:chgData name="Alexander Tevzadze" userId="a8cef4de59c3fb7d" providerId="LiveId" clId="{BEB1AB4E-DFA7-4750-89E8-8B0B3A22E137}" dt="2024-09-21T21:23:16.631" v="0" actId="47"/>
        <pc:sldMkLst>
          <pc:docMk/>
          <pc:sldMk cId="3027466359" sldId="361"/>
        </pc:sldMkLst>
      </pc:sldChg>
      <pc:sldChg chg="del">
        <pc:chgData name="Alexander Tevzadze" userId="a8cef4de59c3fb7d" providerId="LiveId" clId="{BEB1AB4E-DFA7-4750-89E8-8B0B3A22E137}" dt="2024-09-21T21:23:16.631" v="0" actId="47"/>
        <pc:sldMkLst>
          <pc:docMk/>
          <pc:sldMk cId="1625904005" sldId="362"/>
        </pc:sldMkLst>
      </pc:sldChg>
      <pc:sldChg chg="del">
        <pc:chgData name="Alexander Tevzadze" userId="a8cef4de59c3fb7d" providerId="LiveId" clId="{BEB1AB4E-DFA7-4750-89E8-8B0B3A22E137}" dt="2024-09-21T21:23:16.631" v="0" actId="47"/>
        <pc:sldMkLst>
          <pc:docMk/>
          <pc:sldMk cId="2098271334" sldId="363"/>
        </pc:sldMkLst>
      </pc:sldChg>
      <pc:sldChg chg="del">
        <pc:chgData name="Alexander Tevzadze" userId="a8cef4de59c3fb7d" providerId="LiveId" clId="{BEB1AB4E-DFA7-4750-89E8-8B0B3A22E137}" dt="2024-09-21T21:23:16.631" v="0" actId="47"/>
        <pc:sldMkLst>
          <pc:docMk/>
          <pc:sldMk cId="3467795539" sldId="364"/>
        </pc:sldMkLst>
      </pc:sldChg>
      <pc:sldChg chg="del">
        <pc:chgData name="Alexander Tevzadze" userId="a8cef4de59c3fb7d" providerId="LiveId" clId="{BEB1AB4E-DFA7-4750-89E8-8B0B3A22E137}" dt="2024-09-21T21:23:19.475" v="1" actId="47"/>
        <pc:sldMkLst>
          <pc:docMk/>
          <pc:sldMk cId="4170237291" sldId="365"/>
        </pc:sldMkLst>
      </pc:sldChg>
      <pc:sldChg chg="del">
        <pc:chgData name="Alexander Tevzadze" userId="a8cef4de59c3fb7d" providerId="LiveId" clId="{BEB1AB4E-DFA7-4750-89E8-8B0B3A22E137}" dt="2024-09-21T21:23:19.475" v="1" actId="47"/>
        <pc:sldMkLst>
          <pc:docMk/>
          <pc:sldMk cId="3773926474" sldId="366"/>
        </pc:sldMkLst>
      </pc:sldChg>
      <pc:sldChg chg="del">
        <pc:chgData name="Alexander Tevzadze" userId="a8cef4de59c3fb7d" providerId="LiveId" clId="{BEB1AB4E-DFA7-4750-89E8-8B0B3A22E137}" dt="2024-09-21T21:28:27.630" v="257" actId="47"/>
        <pc:sldMkLst>
          <pc:docMk/>
          <pc:sldMk cId="180112212" sldId="367"/>
        </pc:sldMkLst>
      </pc:sldChg>
      <pc:sldChg chg="addSp delSp modSp mod">
        <pc:chgData name="Alexander Tevzadze" userId="a8cef4de59c3fb7d" providerId="LiveId" clId="{BEB1AB4E-DFA7-4750-89E8-8B0B3A22E137}" dt="2024-09-21T21:44:05.743" v="535"/>
        <pc:sldMkLst>
          <pc:docMk/>
          <pc:sldMk cId="1577190054" sldId="368"/>
        </pc:sldMkLst>
        <pc:spChg chg="del mod">
          <ac:chgData name="Alexander Tevzadze" userId="a8cef4de59c3fb7d" providerId="LiveId" clId="{BEB1AB4E-DFA7-4750-89E8-8B0B3A22E137}" dt="2024-09-21T21:36:41.727" v="394" actId="478"/>
          <ac:spMkLst>
            <pc:docMk/>
            <pc:sldMk cId="1577190054" sldId="368"/>
            <ac:spMk id="6" creationId="{00000000-0000-0000-0000-000000000000}"/>
          </ac:spMkLst>
        </pc:spChg>
        <pc:spChg chg="mod">
          <ac:chgData name="Alexander Tevzadze" userId="a8cef4de59c3fb7d" providerId="LiveId" clId="{BEB1AB4E-DFA7-4750-89E8-8B0B3A22E137}" dt="2024-09-21T21:42:21.659" v="457" actId="1036"/>
          <ac:spMkLst>
            <pc:docMk/>
            <pc:sldMk cId="1577190054" sldId="368"/>
            <ac:spMk id="7" creationId="{00000000-0000-0000-0000-000000000000}"/>
          </ac:spMkLst>
        </pc:spChg>
        <pc:spChg chg="mod">
          <ac:chgData name="Alexander Tevzadze" userId="a8cef4de59c3fb7d" providerId="LiveId" clId="{BEB1AB4E-DFA7-4750-89E8-8B0B3A22E137}" dt="2024-09-21T21:41:44.870" v="450" actId="14100"/>
          <ac:spMkLst>
            <pc:docMk/>
            <pc:sldMk cId="1577190054" sldId="368"/>
            <ac:spMk id="9" creationId="{A8DA745D-EFD9-4857-97DF-07FE18384209}"/>
          </ac:spMkLst>
        </pc:spChg>
        <pc:picChg chg="del">
          <ac:chgData name="Alexander Tevzadze" userId="a8cef4de59c3fb7d" providerId="LiveId" clId="{BEB1AB4E-DFA7-4750-89E8-8B0B3A22E137}" dt="2024-09-21T21:23:38.034" v="7" actId="478"/>
          <ac:picMkLst>
            <pc:docMk/>
            <pc:sldMk cId="1577190054" sldId="368"/>
            <ac:picMk id="2" creationId="{00000000-0000-0000-0000-000000000000}"/>
          </ac:picMkLst>
        </pc:picChg>
        <pc:picChg chg="add mod ord">
          <ac:chgData name="Alexander Tevzadze" userId="a8cef4de59c3fb7d" providerId="LiveId" clId="{BEB1AB4E-DFA7-4750-89E8-8B0B3A22E137}" dt="2024-09-21T21:44:05.743" v="535"/>
          <ac:picMkLst>
            <pc:docMk/>
            <pc:sldMk cId="1577190054" sldId="368"/>
            <ac:picMk id="2" creationId="{8EBF01DD-10D4-8302-153B-7894D3A9DCA0}"/>
          </ac:picMkLst>
        </pc:picChg>
        <pc:picChg chg="add mod ord">
          <ac:chgData name="Alexander Tevzadze" userId="a8cef4de59c3fb7d" providerId="LiveId" clId="{BEB1AB4E-DFA7-4750-89E8-8B0B3A22E137}" dt="2024-09-21T21:41:56.946" v="451" actId="14100"/>
          <ac:picMkLst>
            <pc:docMk/>
            <pc:sldMk cId="1577190054" sldId="368"/>
            <ac:picMk id="4" creationId="{CE492418-2D7D-2825-A0F5-1617FFB62084}"/>
          </ac:picMkLst>
        </pc:picChg>
        <pc:picChg chg="add mod">
          <ac:chgData name="Alexander Tevzadze" userId="a8cef4de59c3fb7d" providerId="LiveId" clId="{BEB1AB4E-DFA7-4750-89E8-8B0B3A22E137}" dt="2024-09-21T21:41:23.921" v="444" actId="1076"/>
          <ac:picMkLst>
            <pc:docMk/>
            <pc:sldMk cId="1577190054" sldId="368"/>
            <ac:picMk id="5" creationId="{9007C4E5-6D94-3976-A35E-35882BD36028}"/>
          </ac:picMkLst>
        </pc:picChg>
        <pc:picChg chg="del">
          <ac:chgData name="Alexander Tevzadze" userId="a8cef4de59c3fb7d" providerId="LiveId" clId="{BEB1AB4E-DFA7-4750-89E8-8B0B3A22E137}" dt="2024-09-21T21:23:33.347" v="6" actId="478"/>
          <ac:picMkLst>
            <pc:docMk/>
            <pc:sldMk cId="1577190054" sldId="368"/>
            <ac:picMk id="10" creationId="{5AF6DB93-BDA1-4EA7-9034-63CAEAB114C7}"/>
          </ac:picMkLst>
        </pc:picChg>
        <pc:picChg chg="del">
          <ac:chgData name="Alexander Tevzadze" userId="a8cef4de59c3fb7d" providerId="LiveId" clId="{BEB1AB4E-DFA7-4750-89E8-8B0B3A22E137}" dt="2024-09-21T21:26:03.260" v="220" actId="478"/>
          <ac:picMkLst>
            <pc:docMk/>
            <pc:sldMk cId="1577190054" sldId="368"/>
            <ac:picMk id="12" creationId="{00000000-0000-0000-0000-000000000000}"/>
          </ac:picMkLst>
        </pc:picChg>
      </pc:sldChg>
      <pc:sldChg chg="del">
        <pc:chgData name="Alexander Tevzadze" userId="a8cef4de59c3fb7d" providerId="LiveId" clId="{BEB1AB4E-DFA7-4750-89E8-8B0B3A22E137}" dt="2024-09-21T21:28:25.426" v="256" actId="47"/>
        <pc:sldMkLst>
          <pc:docMk/>
          <pc:sldMk cId="3094717850" sldId="369"/>
        </pc:sldMkLst>
      </pc:sldChg>
      <pc:sldChg chg="add del">
        <pc:chgData name="Alexander Tevzadze" userId="a8cef4de59c3fb7d" providerId="LiveId" clId="{BEB1AB4E-DFA7-4750-89E8-8B0B3A22E137}" dt="2024-09-22T00:19:45.318" v="536" actId="47"/>
        <pc:sldMkLst>
          <pc:docMk/>
          <pc:sldMk cId="3147450766" sldId="369"/>
        </pc:sldMkLst>
      </pc:sldChg>
      <pc:sldChg chg="addSp delSp modSp add del mod">
        <pc:chgData name="Alexander Tevzadze" userId="a8cef4de59c3fb7d" providerId="LiveId" clId="{BEB1AB4E-DFA7-4750-89E8-8B0B3A22E137}" dt="2024-09-22T00:19:48.770" v="538" actId="47"/>
        <pc:sldMkLst>
          <pc:docMk/>
          <pc:sldMk cId="727339594" sldId="370"/>
        </pc:sldMkLst>
        <pc:spChg chg="add mod">
          <ac:chgData name="Alexander Tevzadze" userId="a8cef4de59c3fb7d" providerId="LiveId" clId="{BEB1AB4E-DFA7-4750-89E8-8B0B3A22E137}" dt="2024-09-21T21:31:53.444" v="276"/>
          <ac:spMkLst>
            <pc:docMk/>
            <pc:sldMk cId="727339594" sldId="370"/>
            <ac:spMk id="2" creationId="{FD0D97B6-1A7D-4199-F6F0-5E11129E5D32}"/>
          </ac:spMkLst>
        </pc:spChg>
        <pc:spChg chg="add del mod">
          <ac:chgData name="Alexander Tevzadze" userId="a8cef4de59c3fb7d" providerId="LiveId" clId="{BEB1AB4E-DFA7-4750-89E8-8B0B3A22E137}" dt="2024-09-21T21:32:15.642" v="278" actId="478"/>
          <ac:spMkLst>
            <pc:docMk/>
            <pc:sldMk cId="727339594" sldId="370"/>
            <ac:spMk id="3" creationId="{250A32A0-3D05-A4CC-D618-E259B344F4C5}"/>
          </ac:spMkLst>
        </pc:spChg>
        <pc:spChg chg="mod">
          <ac:chgData name="Alexander Tevzadze" userId="a8cef4de59c3fb7d" providerId="LiveId" clId="{BEB1AB4E-DFA7-4750-89E8-8B0B3A22E137}" dt="2024-09-21T21:32:29.688" v="313" actId="20577"/>
          <ac:spMkLst>
            <pc:docMk/>
            <pc:sldMk cId="727339594" sldId="370"/>
            <ac:spMk id="6" creationId="{00000000-0000-0000-0000-000000000000}"/>
          </ac:spMkLst>
        </pc:spChg>
        <pc:spChg chg="add mod">
          <ac:chgData name="Alexander Tevzadze" userId="a8cef4de59c3fb7d" providerId="LiveId" clId="{BEB1AB4E-DFA7-4750-89E8-8B0B3A22E137}" dt="2024-09-21T21:31:53.444" v="276"/>
          <ac:spMkLst>
            <pc:docMk/>
            <pc:sldMk cId="727339594" sldId="370"/>
            <ac:spMk id="8" creationId="{00E1233F-4258-B8F7-CEC2-972A35870007}"/>
          </ac:spMkLst>
        </pc:spChg>
        <pc:spChg chg="mod">
          <ac:chgData name="Alexander Tevzadze" userId="a8cef4de59c3fb7d" providerId="LiveId" clId="{BEB1AB4E-DFA7-4750-89E8-8B0B3A22E137}" dt="2024-09-21T21:32:11.096" v="277" actId="20577"/>
          <ac:spMkLst>
            <pc:docMk/>
            <pc:sldMk cId="727339594" sldId="370"/>
            <ac:spMk id="9" creationId="{A8DA745D-EFD9-4857-97DF-07FE18384209}"/>
          </ac:spMkLst>
        </pc:spChg>
        <pc:spChg chg="add mod">
          <ac:chgData name="Alexander Tevzadze" userId="a8cef4de59c3fb7d" providerId="LiveId" clId="{BEB1AB4E-DFA7-4750-89E8-8B0B3A22E137}" dt="2024-09-21T21:31:53.444" v="276"/>
          <ac:spMkLst>
            <pc:docMk/>
            <pc:sldMk cId="727339594" sldId="370"/>
            <ac:spMk id="12" creationId="{5B80D913-9439-B38B-17D2-957E13D7862F}"/>
          </ac:spMkLst>
        </pc:spChg>
        <pc:spChg chg="add mod">
          <ac:chgData name="Alexander Tevzadze" userId="a8cef4de59c3fb7d" providerId="LiveId" clId="{BEB1AB4E-DFA7-4750-89E8-8B0B3A22E137}" dt="2024-09-21T21:31:53.444" v="276"/>
          <ac:spMkLst>
            <pc:docMk/>
            <pc:sldMk cId="727339594" sldId="370"/>
            <ac:spMk id="13" creationId="{B907E1C9-839E-998D-1A53-C63AC49FADA2}"/>
          </ac:spMkLst>
        </pc:spChg>
        <pc:spChg chg="add mod">
          <ac:chgData name="Alexander Tevzadze" userId="a8cef4de59c3fb7d" providerId="LiveId" clId="{BEB1AB4E-DFA7-4750-89E8-8B0B3A22E137}" dt="2024-09-21T21:31:53.444" v="276"/>
          <ac:spMkLst>
            <pc:docMk/>
            <pc:sldMk cId="727339594" sldId="370"/>
            <ac:spMk id="14" creationId="{D49AF473-2091-15B1-9FF6-4E7301A1D891}"/>
          </ac:spMkLst>
        </pc:spChg>
        <pc:picChg chg="add mod">
          <ac:chgData name="Alexander Tevzadze" userId="a8cef4de59c3fb7d" providerId="LiveId" clId="{BEB1AB4E-DFA7-4750-89E8-8B0B3A22E137}" dt="2024-09-21T21:31:53.444" v="276"/>
          <ac:picMkLst>
            <pc:docMk/>
            <pc:sldMk cId="727339594" sldId="370"/>
            <ac:picMk id="10" creationId="{88B932DD-DE21-3CD7-75DE-98DB1DCB11A9}"/>
          </ac:picMkLst>
        </pc:picChg>
        <pc:picChg chg="add mod">
          <ac:chgData name="Alexander Tevzadze" userId="a8cef4de59c3fb7d" providerId="LiveId" clId="{BEB1AB4E-DFA7-4750-89E8-8B0B3A22E137}" dt="2024-09-21T21:31:53.444" v="276"/>
          <ac:picMkLst>
            <pc:docMk/>
            <pc:sldMk cId="727339594" sldId="370"/>
            <ac:picMk id="11" creationId="{CE2FACAE-83CB-A8BF-2166-87C11B14B443}"/>
          </ac:picMkLst>
        </pc:picChg>
      </pc:sldChg>
      <pc:sldChg chg="del">
        <pc:chgData name="Alexander Tevzadze" userId="a8cef4de59c3fb7d" providerId="LiveId" clId="{BEB1AB4E-DFA7-4750-89E8-8B0B3A22E137}" dt="2024-09-21T21:23:27.614" v="5" actId="47"/>
        <pc:sldMkLst>
          <pc:docMk/>
          <pc:sldMk cId="3158336131" sldId="370"/>
        </pc:sldMkLst>
      </pc:sldChg>
      <pc:sldChg chg="add">
        <pc:chgData name="Alexander Tevzadze" userId="a8cef4de59c3fb7d" providerId="LiveId" clId="{BEB1AB4E-DFA7-4750-89E8-8B0B3A22E137}" dt="2024-09-21T21:29:09.715" v="260"/>
        <pc:sldMkLst>
          <pc:docMk/>
          <pc:sldMk cId="1480297669" sldId="371"/>
        </pc:sldMkLst>
      </pc:sldChg>
      <pc:sldChg chg="del">
        <pc:chgData name="Alexander Tevzadze" userId="a8cef4de59c3fb7d" providerId="LiveId" clId="{BEB1AB4E-DFA7-4750-89E8-8B0B3A22E137}" dt="2024-09-21T21:23:27.614" v="5" actId="47"/>
        <pc:sldMkLst>
          <pc:docMk/>
          <pc:sldMk cId="4045509547" sldId="371"/>
        </pc:sldMkLst>
      </pc:sldChg>
      <pc:sldChg chg="add">
        <pc:chgData name="Alexander Tevzadze" userId="a8cef4de59c3fb7d" providerId="LiveId" clId="{BEB1AB4E-DFA7-4750-89E8-8B0B3A22E137}" dt="2024-09-21T21:29:10.090" v="261"/>
        <pc:sldMkLst>
          <pc:docMk/>
          <pc:sldMk cId="1559322555" sldId="372"/>
        </pc:sldMkLst>
      </pc:sldChg>
      <pc:sldChg chg="del">
        <pc:chgData name="Alexander Tevzadze" userId="a8cef4de59c3fb7d" providerId="LiveId" clId="{BEB1AB4E-DFA7-4750-89E8-8B0B3A22E137}" dt="2024-09-21T21:23:27.614" v="5" actId="47"/>
        <pc:sldMkLst>
          <pc:docMk/>
          <pc:sldMk cId="4292886262" sldId="372"/>
        </pc:sldMkLst>
      </pc:sldChg>
      <pc:sldChg chg="del">
        <pc:chgData name="Alexander Tevzadze" userId="a8cef4de59c3fb7d" providerId="LiveId" clId="{BEB1AB4E-DFA7-4750-89E8-8B0B3A22E137}" dt="2024-09-21T21:23:27.614" v="5" actId="47"/>
        <pc:sldMkLst>
          <pc:docMk/>
          <pc:sldMk cId="874111062" sldId="373"/>
        </pc:sldMkLst>
      </pc:sldChg>
      <pc:sldChg chg="add">
        <pc:chgData name="Alexander Tevzadze" userId="a8cef4de59c3fb7d" providerId="LiveId" clId="{BEB1AB4E-DFA7-4750-89E8-8B0B3A22E137}" dt="2024-09-21T21:29:10.308" v="262"/>
        <pc:sldMkLst>
          <pc:docMk/>
          <pc:sldMk cId="2496532931" sldId="373"/>
        </pc:sldMkLst>
      </pc:sldChg>
      <pc:sldChg chg="del">
        <pc:chgData name="Alexander Tevzadze" userId="a8cef4de59c3fb7d" providerId="LiveId" clId="{BEB1AB4E-DFA7-4750-89E8-8B0B3A22E137}" dt="2024-09-21T21:23:23.411" v="3" actId="47"/>
        <pc:sldMkLst>
          <pc:docMk/>
          <pc:sldMk cId="2526009923" sldId="374"/>
        </pc:sldMkLst>
      </pc:sldChg>
      <pc:sldChg chg="add">
        <pc:chgData name="Alexander Tevzadze" userId="a8cef4de59c3fb7d" providerId="LiveId" clId="{BEB1AB4E-DFA7-4750-89E8-8B0B3A22E137}" dt="2024-09-21T21:29:10.402" v="263"/>
        <pc:sldMkLst>
          <pc:docMk/>
          <pc:sldMk cId="4183828819" sldId="374"/>
        </pc:sldMkLst>
      </pc:sldChg>
      <pc:sldChg chg="add">
        <pc:chgData name="Alexander Tevzadze" userId="a8cef4de59c3fb7d" providerId="LiveId" clId="{BEB1AB4E-DFA7-4750-89E8-8B0B3A22E137}" dt="2024-09-21T21:29:10.668" v="264"/>
        <pc:sldMkLst>
          <pc:docMk/>
          <pc:sldMk cId="894309473" sldId="375"/>
        </pc:sldMkLst>
      </pc:sldChg>
      <pc:sldChg chg="del">
        <pc:chgData name="Alexander Tevzadze" userId="a8cef4de59c3fb7d" providerId="LiveId" clId="{BEB1AB4E-DFA7-4750-89E8-8B0B3A22E137}" dt="2024-09-21T21:23:23.411" v="3" actId="47"/>
        <pc:sldMkLst>
          <pc:docMk/>
          <pc:sldMk cId="1773067048" sldId="375"/>
        </pc:sldMkLst>
      </pc:sldChg>
      <pc:sldChg chg="add">
        <pc:chgData name="Alexander Tevzadze" userId="a8cef4de59c3fb7d" providerId="LiveId" clId="{BEB1AB4E-DFA7-4750-89E8-8B0B3A22E137}" dt="2024-09-21T21:29:11.011" v="265"/>
        <pc:sldMkLst>
          <pc:docMk/>
          <pc:sldMk cId="36258691" sldId="376"/>
        </pc:sldMkLst>
      </pc:sldChg>
      <pc:sldChg chg="del">
        <pc:chgData name="Alexander Tevzadze" userId="a8cef4de59c3fb7d" providerId="LiveId" clId="{BEB1AB4E-DFA7-4750-89E8-8B0B3A22E137}" dt="2024-09-21T21:23:23.411" v="3" actId="47"/>
        <pc:sldMkLst>
          <pc:docMk/>
          <pc:sldMk cId="2581344233" sldId="376"/>
        </pc:sldMkLst>
      </pc:sldChg>
      <pc:sldChg chg="add">
        <pc:chgData name="Alexander Tevzadze" userId="a8cef4de59c3fb7d" providerId="LiveId" clId="{BEB1AB4E-DFA7-4750-89E8-8B0B3A22E137}" dt="2024-09-21T21:29:11.223" v="266"/>
        <pc:sldMkLst>
          <pc:docMk/>
          <pc:sldMk cId="598971409" sldId="377"/>
        </pc:sldMkLst>
      </pc:sldChg>
      <pc:sldChg chg="del">
        <pc:chgData name="Alexander Tevzadze" userId="a8cef4de59c3fb7d" providerId="LiveId" clId="{BEB1AB4E-DFA7-4750-89E8-8B0B3A22E137}" dt="2024-09-21T21:23:23.411" v="3" actId="47"/>
        <pc:sldMkLst>
          <pc:docMk/>
          <pc:sldMk cId="2597089268" sldId="377"/>
        </pc:sldMkLst>
      </pc:sldChg>
      <pc:sldChg chg="del">
        <pc:chgData name="Alexander Tevzadze" userId="a8cef4de59c3fb7d" providerId="LiveId" clId="{BEB1AB4E-DFA7-4750-89E8-8B0B3A22E137}" dt="2024-09-21T21:23:25.520" v="4" actId="47"/>
        <pc:sldMkLst>
          <pc:docMk/>
          <pc:sldMk cId="267172150" sldId="378"/>
        </pc:sldMkLst>
      </pc:sldChg>
      <pc:sldChg chg="add">
        <pc:chgData name="Alexander Tevzadze" userId="a8cef4de59c3fb7d" providerId="LiveId" clId="{BEB1AB4E-DFA7-4750-89E8-8B0B3A22E137}" dt="2024-09-21T21:29:11.556" v="267"/>
        <pc:sldMkLst>
          <pc:docMk/>
          <pc:sldMk cId="2275878599" sldId="378"/>
        </pc:sldMkLst>
      </pc:sldChg>
      <pc:sldChg chg="del">
        <pc:chgData name="Alexander Tevzadze" userId="a8cef4de59c3fb7d" providerId="LiveId" clId="{BEB1AB4E-DFA7-4750-89E8-8B0B3A22E137}" dt="2024-09-21T21:23:25.520" v="4" actId="47"/>
        <pc:sldMkLst>
          <pc:docMk/>
          <pc:sldMk cId="1441392861" sldId="379"/>
        </pc:sldMkLst>
      </pc:sldChg>
      <pc:sldChg chg="add">
        <pc:chgData name="Alexander Tevzadze" userId="a8cef4de59c3fb7d" providerId="LiveId" clId="{BEB1AB4E-DFA7-4750-89E8-8B0B3A22E137}" dt="2024-09-21T21:29:11.743" v="268"/>
        <pc:sldMkLst>
          <pc:docMk/>
          <pc:sldMk cId="1677589303" sldId="379"/>
        </pc:sldMkLst>
      </pc:sldChg>
      <pc:sldChg chg="add">
        <pc:chgData name="Alexander Tevzadze" userId="a8cef4de59c3fb7d" providerId="LiveId" clId="{BEB1AB4E-DFA7-4750-89E8-8B0B3A22E137}" dt="2024-09-21T21:29:11.947" v="269"/>
        <pc:sldMkLst>
          <pc:docMk/>
          <pc:sldMk cId="559112506" sldId="380"/>
        </pc:sldMkLst>
      </pc:sldChg>
      <pc:sldChg chg="del">
        <pc:chgData name="Alexander Tevzadze" userId="a8cef4de59c3fb7d" providerId="LiveId" clId="{BEB1AB4E-DFA7-4750-89E8-8B0B3A22E137}" dt="2024-09-21T21:23:25.520" v="4" actId="47"/>
        <pc:sldMkLst>
          <pc:docMk/>
          <pc:sldMk cId="3725511187" sldId="380"/>
        </pc:sldMkLst>
      </pc:sldChg>
      <pc:sldChg chg="del">
        <pc:chgData name="Alexander Tevzadze" userId="a8cef4de59c3fb7d" providerId="LiveId" clId="{BEB1AB4E-DFA7-4750-89E8-8B0B3A22E137}" dt="2024-09-21T21:23:25.520" v="4" actId="47"/>
        <pc:sldMkLst>
          <pc:docMk/>
          <pc:sldMk cId="1159015511" sldId="381"/>
        </pc:sldMkLst>
      </pc:sldChg>
      <pc:sldChg chg="del">
        <pc:chgData name="Alexander Tevzadze" userId="a8cef4de59c3fb7d" providerId="LiveId" clId="{BEB1AB4E-DFA7-4750-89E8-8B0B3A22E137}" dt="2024-09-21T21:23:21.349" v="2" actId="47"/>
        <pc:sldMkLst>
          <pc:docMk/>
          <pc:sldMk cId="3428297803" sldId="382"/>
        </pc:sldMkLst>
      </pc:sldChg>
      <pc:sldChg chg="del">
        <pc:chgData name="Alexander Tevzadze" userId="a8cef4de59c3fb7d" providerId="LiveId" clId="{BEB1AB4E-DFA7-4750-89E8-8B0B3A22E137}" dt="2024-09-21T21:23:16.631" v="0" actId="47"/>
        <pc:sldMkLst>
          <pc:docMk/>
          <pc:sldMk cId="1822986117" sldId="383"/>
        </pc:sldMkLst>
      </pc:sldChg>
      <pc:sldChg chg="del">
        <pc:chgData name="Alexander Tevzadze" userId="a8cef4de59c3fb7d" providerId="LiveId" clId="{BEB1AB4E-DFA7-4750-89E8-8B0B3A22E137}" dt="2024-09-21T21:23:16.631" v="0" actId="47"/>
        <pc:sldMkLst>
          <pc:docMk/>
          <pc:sldMk cId="1193387801" sldId="384"/>
        </pc:sldMkLst>
      </pc:sldChg>
      <pc:sldChg chg="del">
        <pc:chgData name="Alexander Tevzadze" userId="a8cef4de59c3fb7d" providerId="LiveId" clId="{BEB1AB4E-DFA7-4750-89E8-8B0B3A22E137}" dt="2024-09-21T21:23:16.631" v="0" actId="47"/>
        <pc:sldMkLst>
          <pc:docMk/>
          <pc:sldMk cId="3300754501" sldId="385"/>
        </pc:sldMkLst>
      </pc:sldChg>
      <pc:sldChg chg="del">
        <pc:chgData name="Alexander Tevzadze" userId="a8cef4de59c3fb7d" providerId="LiveId" clId="{BEB1AB4E-DFA7-4750-89E8-8B0B3A22E137}" dt="2024-09-21T21:23:19.475" v="1" actId="47"/>
        <pc:sldMkLst>
          <pc:docMk/>
          <pc:sldMk cId="2229521506" sldId="386"/>
        </pc:sldMkLst>
      </pc:sldChg>
      <pc:sldChg chg="del">
        <pc:chgData name="Alexander Tevzadze" userId="a8cef4de59c3fb7d" providerId="LiveId" clId="{BEB1AB4E-DFA7-4750-89E8-8B0B3A22E137}" dt="2024-09-21T21:23:19.475" v="1" actId="47"/>
        <pc:sldMkLst>
          <pc:docMk/>
          <pc:sldMk cId="855246795" sldId="387"/>
        </pc:sldMkLst>
      </pc:sldChg>
      <pc:sldChg chg="del">
        <pc:chgData name="Alexander Tevzadze" userId="a8cef4de59c3fb7d" providerId="LiveId" clId="{BEB1AB4E-DFA7-4750-89E8-8B0B3A22E137}" dt="2024-09-21T21:23:19.475" v="1" actId="47"/>
        <pc:sldMkLst>
          <pc:docMk/>
          <pc:sldMk cId="3508134175" sldId="388"/>
        </pc:sldMkLst>
      </pc:sldChg>
      <pc:sldChg chg="del">
        <pc:chgData name="Alexander Tevzadze" userId="a8cef4de59c3fb7d" providerId="LiveId" clId="{BEB1AB4E-DFA7-4750-89E8-8B0B3A22E137}" dt="2024-09-21T21:23:19.475" v="1" actId="47"/>
        <pc:sldMkLst>
          <pc:docMk/>
          <pc:sldMk cId="4099655326" sldId="389"/>
        </pc:sldMkLst>
      </pc:sldChg>
      <pc:sldChg chg="del">
        <pc:chgData name="Alexander Tevzadze" userId="a8cef4de59c3fb7d" providerId="LiveId" clId="{BEB1AB4E-DFA7-4750-89E8-8B0B3A22E137}" dt="2024-09-21T21:23:16.631" v="0" actId="47"/>
        <pc:sldMkLst>
          <pc:docMk/>
          <pc:sldMk cId="2695604595" sldId="390"/>
        </pc:sldMkLst>
      </pc:sldChg>
      <pc:sldChg chg="del">
        <pc:chgData name="Alexander Tevzadze" userId="a8cef4de59c3fb7d" providerId="LiveId" clId="{BEB1AB4E-DFA7-4750-89E8-8B0B3A22E137}" dt="2024-09-21T21:23:19.475" v="1" actId="47"/>
        <pc:sldMkLst>
          <pc:docMk/>
          <pc:sldMk cId="803377867" sldId="391"/>
        </pc:sldMkLst>
      </pc:sldChg>
      <pc:sldChg chg="del">
        <pc:chgData name="Alexander Tevzadze" userId="a8cef4de59c3fb7d" providerId="LiveId" clId="{BEB1AB4E-DFA7-4750-89E8-8B0B3A22E137}" dt="2024-09-21T21:23:19.475" v="1" actId="47"/>
        <pc:sldMkLst>
          <pc:docMk/>
          <pc:sldMk cId="180617399" sldId="392"/>
        </pc:sldMkLst>
      </pc:sldChg>
      <pc:sldMasterChg chg="delSldLayout">
        <pc:chgData name="Alexander Tevzadze" userId="a8cef4de59c3fb7d" providerId="LiveId" clId="{BEB1AB4E-DFA7-4750-89E8-8B0B3A22E137}" dt="2024-09-22T00:19:47.302" v="537" actId="47"/>
        <pc:sldMasterMkLst>
          <pc:docMk/>
          <pc:sldMasterMk cId="0" sldId="2147483648"/>
        </pc:sldMasterMkLst>
        <pc:sldLayoutChg chg="del">
          <pc:chgData name="Alexander Tevzadze" userId="a8cef4de59c3fb7d" providerId="LiveId" clId="{BEB1AB4E-DFA7-4750-89E8-8B0B3A22E137}" dt="2024-09-22T00:19:45.318" v="536" actId="47"/>
          <pc:sldLayoutMkLst>
            <pc:docMk/>
            <pc:sldMasterMk cId="0" sldId="2147483648"/>
            <pc:sldLayoutMk cId="189679822" sldId="2147483666"/>
          </pc:sldLayoutMkLst>
        </pc:sldLayoutChg>
        <pc:sldLayoutChg chg="del">
          <pc:chgData name="Alexander Tevzadze" userId="a8cef4de59c3fb7d" providerId="LiveId" clId="{BEB1AB4E-DFA7-4750-89E8-8B0B3A22E137}" dt="2024-09-22T00:19:47.302" v="537" actId="47"/>
          <pc:sldLayoutMkLst>
            <pc:docMk/>
            <pc:sldMasterMk cId="0" sldId="2147483648"/>
            <pc:sldLayoutMk cId="2640892282" sldId="2147483667"/>
          </pc:sldLayoutMkLst>
        </pc:sldLayoutChg>
      </pc:sldMasterChg>
    </pc:docChg>
  </pc:docChgLst>
  <pc:docChgLst>
    <pc:chgData name="Alexander Tevzadze" userId="a8cef4de59c3fb7d" providerId="LiveId" clId="{60755D89-1668-479D-AE0A-61FC5B478F03}"/>
    <pc:docChg chg="undo custSel addSld delSld modSld">
      <pc:chgData name="Alexander Tevzadze" userId="a8cef4de59c3fb7d" providerId="LiveId" clId="{60755D89-1668-479D-AE0A-61FC5B478F03}" dt="2024-09-24T07:18:58.446" v="1138"/>
      <pc:docMkLst>
        <pc:docMk/>
      </pc:docMkLst>
      <pc:sldChg chg="modSp del mod">
        <pc:chgData name="Alexander Tevzadze" userId="a8cef4de59c3fb7d" providerId="LiveId" clId="{60755D89-1668-479D-AE0A-61FC5B478F03}" dt="2024-09-23T17:28:18.109" v="45" actId="47"/>
        <pc:sldMkLst>
          <pc:docMk/>
          <pc:sldMk cId="1577190054" sldId="368"/>
        </pc:sldMkLst>
        <pc:spChg chg="mod">
          <ac:chgData name="Alexander Tevzadze" userId="a8cef4de59c3fb7d" providerId="LiveId" clId="{60755D89-1668-479D-AE0A-61FC5B478F03}" dt="2024-09-23T17:25:24.826" v="1" actId="20577"/>
          <ac:spMkLst>
            <pc:docMk/>
            <pc:sldMk cId="1577190054" sldId="368"/>
            <ac:spMk id="7" creationId="{00000000-0000-0000-0000-000000000000}"/>
          </ac:spMkLst>
        </pc:spChg>
      </pc:sldChg>
      <pc:sldChg chg="delSp modSp del mod">
        <pc:chgData name="Alexander Tevzadze" userId="a8cef4de59c3fb7d" providerId="LiveId" clId="{60755D89-1668-479D-AE0A-61FC5B478F03}" dt="2024-09-23T17:29:09.945" v="71" actId="47"/>
        <pc:sldMkLst>
          <pc:docMk/>
          <pc:sldMk cId="1480297669" sldId="371"/>
        </pc:sldMkLst>
        <pc:spChg chg="del">
          <ac:chgData name="Alexander Tevzadze" userId="a8cef4de59c3fb7d" providerId="LiveId" clId="{60755D89-1668-479D-AE0A-61FC5B478F03}" dt="2024-09-23T17:27:16.027" v="27" actId="478"/>
          <ac:spMkLst>
            <pc:docMk/>
            <pc:sldMk cId="1480297669" sldId="371"/>
            <ac:spMk id="6" creationId="{00000000-0000-0000-0000-000000000000}"/>
          </ac:spMkLst>
        </pc:spChg>
        <pc:spChg chg="mod">
          <ac:chgData name="Alexander Tevzadze" userId="a8cef4de59c3fb7d" providerId="LiveId" clId="{60755D89-1668-479D-AE0A-61FC5B478F03}" dt="2024-09-23T17:25:30.415" v="2" actId="20577"/>
          <ac:spMkLst>
            <pc:docMk/>
            <pc:sldMk cId="1480297669" sldId="371"/>
            <ac:spMk id="7" creationId="{00000000-0000-0000-0000-000000000000}"/>
          </ac:spMkLst>
        </pc:spChg>
        <pc:spChg chg="mod">
          <ac:chgData name="Alexander Tevzadze" userId="a8cef4de59c3fb7d" providerId="LiveId" clId="{60755D89-1668-479D-AE0A-61FC5B478F03}" dt="2024-09-23T17:28:40.804" v="70" actId="20577"/>
          <ac:spMkLst>
            <pc:docMk/>
            <pc:sldMk cId="1480297669" sldId="371"/>
            <ac:spMk id="9" creationId="{A8DA745D-EFD9-4857-97DF-07FE18384209}"/>
          </ac:spMkLst>
        </pc:spChg>
      </pc:sldChg>
      <pc:sldChg chg="delSp modSp del mod">
        <pc:chgData name="Alexander Tevzadze" userId="a8cef4de59c3fb7d" providerId="LiveId" clId="{60755D89-1668-479D-AE0A-61FC5B478F03}" dt="2024-09-23T17:39:50.635" v="381" actId="47"/>
        <pc:sldMkLst>
          <pc:docMk/>
          <pc:sldMk cId="1559322555" sldId="372"/>
        </pc:sldMkLst>
        <pc:spChg chg="del mod">
          <ac:chgData name="Alexander Tevzadze" userId="a8cef4de59c3fb7d" providerId="LiveId" clId="{60755D89-1668-479D-AE0A-61FC5B478F03}" dt="2024-09-23T17:28:09.871" v="43" actId="478"/>
          <ac:spMkLst>
            <pc:docMk/>
            <pc:sldMk cId="1559322555" sldId="372"/>
            <ac:spMk id="6" creationId="{00000000-0000-0000-0000-000000000000}"/>
          </ac:spMkLst>
        </pc:spChg>
        <pc:spChg chg="mod">
          <ac:chgData name="Alexander Tevzadze" userId="a8cef4de59c3fb7d" providerId="LiveId" clId="{60755D89-1668-479D-AE0A-61FC5B478F03}" dt="2024-09-23T17:25:33.681" v="3" actId="20577"/>
          <ac:spMkLst>
            <pc:docMk/>
            <pc:sldMk cId="1559322555" sldId="372"/>
            <ac:spMk id="7" creationId="{00000000-0000-0000-0000-000000000000}"/>
          </ac:spMkLst>
        </pc:spChg>
        <pc:spChg chg="mod">
          <ac:chgData name="Alexander Tevzadze" userId="a8cef4de59c3fb7d" providerId="LiveId" clId="{60755D89-1668-479D-AE0A-61FC5B478F03}" dt="2024-09-23T17:28:12.589" v="44"/>
          <ac:spMkLst>
            <pc:docMk/>
            <pc:sldMk cId="1559322555" sldId="372"/>
            <ac:spMk id="9" creationId="{A8DA745D-EFD9-4857-97DF-07FE18384209}"/>
          </ac:spMkLst>
        </pc:spChg>
        <pc:picChg chg="mod">
          <ac:chgData name="Alexander Tevzadze" userId="a8cef4de59c3fb7d" providerId="LiveId" clId="{60755D89-1668-479D-AE0A-61FC5B478F03}" dt="2024-09-23T17:27:29.258" v="28" actId="34135"/>
          <ac:picMkLst>
            <pc:docMk/>
            <pc:sldMk cId="1559322555" sldId="372"/>
            <ac:picMk id="4" creationId="{CE492418-2D7D-2825-A0F5-1617FFB62084}"/>
          </ac:picMkLst>
        </pc:picChg>
      </pc:sldChg>
      <pc:sldChg chg="addSp delSp modSp add mod">
        <pc:chgData name="Alexander Tevzadze" userId="a8cef4de59c3fb7d" providerId="LiveId" clId="{60755D89-1668-479D-AE0A-61FC5B478F03}" dt="2024-09-23T18:04:59.629" v="458" actId="255"/>
        <pc:sldMkLst>
          <pc:docMk/>
          <pc:sldMk cId="2123776035" sldId="373"/>
        </pc:sldMkLst>
        <pc:spChg chg="del">
          <ac:chgData name="Alexander Tevzadze" userId="a8cef4de59c3fb7d" providerId="LiveId" clId="{60755D89-1668-479D-AE0A-61FC5B478F03}" dt="2024-09-23T17:32:37.554" v="221" actId="478"/>
          <ac:spMkLst>
            <pc:docMk/>
            <pc:sldMk cId="2123776035" sldId="373"/>
            <ac:spMk id="6" creationId="{00000000-0000-0000-0000-000000000000}"/>
          </ac:spMkLst>
        </pc:spChg>
        <pc:spChg chg="mod">
          <ac:chgData name="Alexander Tevzadze" userId="a8cef4de59c3fb7d" providerId="LiveId" clId="{60755D89-1668-479D-AE0A-61FC5B478F03}" dt="2024-09-23T17:33:47.931" v="245" actId="6549"/>
          <ac:spMkLst>
            <pc:docMk/>
            <pc:sldMk cId="2123776035" sldId="373"/>
            <ac:spMk id="7" creationId="{00000000-0000-0000-0000-000000000000}"/>
          </ac:spMkLst>
        </pc:spChg>
        <pc:spChg chg="mod">
          <ac:chgData name="Alexander Tevzadze" userId="a8cef4de59c3fb7d" providerId="LiveId" clId="{60755D89-1668-479D-AE0A-61FC5B478F03}" dt="2024-09-23T18:04:59.629" v="458" actId="255"/>
          <ac:spMkLst>
            <pc:docMk/>
            <pc:sldMk cId="2123776035" sldId="373"/>
            <ac:spMk id="9" creationId="{A8DA745D-EFD9-4857-97DF-07FE18384209}"/>
          </ac:spMkLst>
        </pc:spChg>
        <pc:picChg chg="add mod">
          <ac:chgData name="Alexander Tevzadze" userId="a8cef4de59c3fb7d" providerId="LiveId" clId="{60755D89-1668-479D-AE0A-61FC5B478F03}" dt="2024-09-23T17:45:33.185" v="457" actId="1076"/>
          <ac:picMkLst>
            <pc:docMk/>
            <pc:sldMk cId="2123776035" sldId="373"/>
            <ac:picMk id="3" creationId="{2F0316F6-4E23-726C-BF06-C5C7FD3DB789}"/>
          </ac:picMkLst>
        </pc:picChg>
        <pc:picChg chg="mod">
          <ac:chgData name="Alexander Tevzadze" userId="a8cef4de59c3fb7d" providerId="LiveId" clId="{60755D89-1668-479D-AE0A-61FC5B478F03}" dt="2024-09-23T17:45:05.017" v="452" actId="1076"/>
          <ac:picMkLst>
            <pc:docMk/>
            <pc:sldMk cId="2123776035" sldId="373"/>
            <ac:picMk id="5" creationId="{9007C4E5-6D94-3976-A35E-35882BD36028}"/>
          </ac:picMkLst>
        </pc:picChg>
      </pc:sldChg>
      <pc:sldChg chg="modSp del mod">
        <pc:chgData name="Alexander Tevzadze" userId="a8cef4de59c3fb7d" providerId="LiveId" clId="{60755D89-1668-479D-AE0A-61FC5B478F03}" dt="2024-09-23T17:27:46.897" v="29" actId="47"/>
        <pc:sldMkLst>
          <pc:docMk/>
          <pc:sldMk cId="2496532931" sldId="373"/>
        </pc:sldMkLst>
        <pc:spChg chg="mod">
          <ac:chgData name="Alexander Tevzadze" userId="a8cef4de59c3fb7d" providerId="LiveId" clId="{60755D89-1668-479D-AE0A-61FC5B478F03}" dt="2024-09-23T17:25:37.234" v="4" actId="20577"/>
          <ac:spMkLst>
            <pc:docMk/>
            <pc:sldMk cId="2496532931" sldId="373"/>
            <ac:spMk id="7" creationId="{00000000-0000-0000-0000-000000000000}"/>
          </ac:spMkLst>
        </pc:spChg>
      </pc:sldChg>
      <pc:sldChg chg="modSp add mod">
        <pc:chgData name="Alexander Tevzadze" userId="a8cef4de59c3fb7d" providerId="LiveId" clId="{60755D89-1668-479D-AE0A-61FC5B478F03}" dt="2024-09-24T07:18:43.036" v="1128"/>
        <pc:sldMkLst>
          <pc:docMk/>
          <pc:sldMk cId="694408774" sldId="374"/>
        </pc:sldMkLst>
        <pc:spChg chg="mod">
          <ac:chgData name="Alexander Tevzadze" userId="a8cef4de59c3fb7d" providerId="LiveId" clId="{60755D89-1668-479D-AE0A-61FC5B478F03}" dt="2024-09-24T07:18:43.036" v="1128"/>
          <ac:spMkLst>
            <pc:docMk/>
            <pc:sldMk cId="694408774" sldId="374"/>
            <ac:spMk id="7" creationId="{00000000-0000-0000-0000-000000000000}"/>
          </ac:spMkLst>
        </pc:spChg>
        <pc:spChg chg="mod">
          <ac:chgData name="Alexander Tevzadze" userId="a8cef4de59c3fb7d" providerId="LiveId" clId="{60755D89-1668-479D-AE0A-61FC5B478F03}" dt="2024-09-24T06:10:21.684" v="1102" actId="20577"/>
          <ac:spMkLst>
            <pc:docMk/>
            <pc:sldMk cId="694408774" sldId="374"/>
            <ac:spMk id="9" creationId="{A8DA745D-EFD9-4857-97DF-07FE18384209}"/>
          </ac:spMkLst>
        </pc:spChg>
      </pc:sldChg>
      <pc:sldChg chg="add del">
        <pc:chgData name="Alexander Tevzadze" userId="a8cef4de59c3fb7d" providerId="LiveId" clId="{60755D89-1668-479D-AE0A-61FC5B478F03}" dt="2024-09-23T17:32:16.430" v="208" actId="47"/>
        <pc:sldMkLst>
          <pc:docMk/>
          <pc:sldMk cId="2512533210" sldId="374"/>
        </pc:sldMkLst>
      </pc:sldChg>
      <pc:sldChg chg="modSp del mod">
        <pc:chgData name="Alexander Tevzadze" userId="a8cef4de59c3fb7d" providerId="LiveId" clId="{60755D89-1668-479D-AE0A-61FC5B478F03}" dt="2024-09-23T17:27:46.897" v="29" actId="47"/>
        <pc:sldMkLst>
          <pc:docMk/>
          <pc:sldMk cId="4183828819" sldId="374"/>
        </pc:sldMkLst>
        <pc:spChg chg="mod">
          <ac:chgData name="Alexander Tevzadze" userId="a8cef4de59c3fb7d" providerId="LiveId" clId="{60755D89-1668-479D-AE0A-61FC5B478F03}" dt="2024-09-23T17:25:40.522" v="5" actId="20577"/>
          <ac:spMkLst>
            <pc:docMk/>
            <pc:sldMk cId="4183828819" sldId="374"/>
            <ac:spMk id="7" creationId="{00000000-0000-0000-0000-000000000000}"/>
          </ac:spMkLst>
        </pc:spChg>
      </pc:sldChg>
      <pc:sldChg chg="modSp add mod">
        <pc:chgData name="Alexander Tevzadze" userId="a8cef4de59c3fb7d" providerId="LiveId" clId="{60755D89-1668-479D-AE0A-61FC5B478F03}" dt="2024-09-24T07:18:52.307" v="1129"/>
        <pc:sldMkLst>
          <pc:docMk/>
          <pc:sldMk cId="430353590" sldId="375"/>
        </pc:sldMkLst>
        <pc:spChg chg="mod">
          <ac:chgData name="Alexander Tevzadze" userId="a8cef4de59c3fb7d" providerId="LiveId" clId="{60755D89-1668-479D-AE0A-61FC5B478F03}" dt="2024-09-24T07:18:52.307" v="1129"/>
          <ac:spMkLst>
            <pc:docMk/>
            <pc:sldMk cId="430353590" sldId="375"/>
            <ac:spMk id="7" creationId="{00000000-0000-0000-0000-000000000000}"/>
          </ac:spMkLst>
        </pc:spChg>
      </pc:sldChg>
      <pc:sldChg chg="modSp del mod">
        <pc:chgData name="Alexander Tevzadze" userId="a8cef4de59c3fb7d" providerId="LiveId" clId="{60755D89-1668-479D-AE0A-61FC5B478F03}" dt="2024-09-23T17:27:46.897" v="29" actId="47"/>
        <pc:sldMkLst>
          <pc:docMk/>
          <pc:sldMk cId="894309473" sldId="375"/>
        </pc:sldMkLst>
        <pc:spChg chg="mod">
          <ac:chgData name="Alexander Tevzadze" userId="a8cef4de59c3fb7d" providerId="LiveId" clId="{60755D89-1668-479D-AE0A-61FC5B478F03}" dt="2024-09-23T17:25:43.386" v="6" actId="20577"/>
          <ac:spMkLst>
            <pc:docMk/>
            <pc:sldMk cId="894309473" sldId="375"/>
            <ac:spMk id="7" creationId="{00000000-0000-0000-0000-000000000000}"/>
          </ac:spMkLst>
        </pc:spChg>
      </pc:sldChg>
      <pc:sldChg chg="add del">
        <pc:chgData name="Alexander Tevzadze" userId="a8cef4de59c3fb7d" providerId="LiveId" clId="{60755D89-1668-479D-AE0A-61FC5B478F03}" dt="2024-09-23T17:40:01.195" v="383" actId="47"/>
        <pc:sldMkLst>
          <pc:docMk/>
          <pc:sldMk cId="3925260907" sldId="375"/>
        </pc:sldMkLst>
      </pc:sldChg>
      <pc:sldChg chg="add del">
        <pc:chgData name="Alexander Tevzadze" userId="a8cef4de59c3fb7d" providerId="LiveId" clId="{60755D89-1668-479D-AE0A-61FC5B478F03}" dt="2024-09-23T17:32:16.430" v="208" actId="47"/>
        <pc:sldMkLst>
          <pc:docMk/>
          <pc:sldMk cId="4176267279" sldId="375"/>
        </pc:sldMkLst>
      </pc:sldChg>
      <pc:sldChg chg="del">
        <pc:chgData name="Alexander Tevzadze" userId="a8cef4de59c3fb7d" providerId="LiveId" clId="{60755D89-1668-479D-AE0A-61FC5B478F03}" dt="2024-09-23T17:25:55.782" v="7" actId="47"/>
        <pc:sldMkLst>
          <pc:docMk/>
          <pc:sldMk cId="36258691" sldId="376"/>
        </pc:sldMkLst>
      </pc:sldChg>
      <pc:sldChg chg="add del">
        <pc:chgData name="Alexander Tevzadze" userId="a8cef4de59c3fb7d" providerId="LiveId" clId="{60755D89-1668-479D-AE0A-61FC5B478F03}" dt="2024-09-24T07:18:08.092" v="1122" actId="47"/>
        <pc:sldMkLst>
          <pc:docMk/>
          <pc:sldMk cId="1121204158" sldId="376"/>
        </pc:sldMkLst>
      </pc:sldChg>
      <pc:sldChg chg="add del">
        <pc:chgData name="Alexander Tevzadze" userId="a8cef4de59c3fb7d" providerId="LiveId" clId="{60755D89-1668-479D-AE0A-61FC5B478F03}" dt="2024-09-23T17:40:02.414" v="384" actId="47"/>
        <pc:sldMkLst>
          <pc:docMk/>
          <pc:sldMk cId="1756387896" sldId="376"/>
        </pc:sldMkLst>
      </pc:sldChg>
      <pc:sldChg chg="add del">
        <pc:chgData name="Alexander Tevzadze" userId="a8cef4de59c3fb7d" providerId="LiveId" clId="{60755D89-1668-479D-AE0A-61FC5B478F03}" dt="2024-09-23T17:27:46.897" v="29" actId="47"/>
        <pc:sldMkLst>
          <pc:docMk/>
          <pc:sldMk cId="2158416291" sldId="376"/>
        </pc:sldMkLst>
      </pc:sldChg>
      <pc:sldChg chg="add del">
        <pc:chgData name="Alexander Tevzadze" userId="a8cef4de59c3fb7d" providerId="LiveId" clId="{60755D89-1668-479D-AE0A-61FC5B478F03}" dt="2024-09-23T17:32:16.430" v="208" actId="47"/>
        <pc:sldMkLst>
          <pc:docMk/>
          <pc:sldMk cId="4098102319" sldId="376"/>
        </pc:sldMkLst>
      </pc:sldChg>
      <pc:sldChg chg="add">
        <pc:chgData name="Alexander Tevzadze" userId="a8cef4de59c3fb7d" providerId="LiveId" clId="{60755D89-1668-479D-AE0A-61FC5B478F03}" dt="2024-09-24T07:18:56.752" v="1130"/>
        <pc:sldMkLst>
          <pc:docMk/>
          <pc:sldMk cId="4148499077" sldId="376"/>
        </pc:sldMkLst>
      </pc:sldChg>
      <pc:sldChg chg="add del">
        <pc:chgData name="Alexander Tevzadze" userId="a8cef4de59c3fb7d" providerId="LiveId" clId="{60755D89-1668-479D-AE0A-61FC5B478F03}" dt="2024-09-24T07:18:01.667" v="1120" actId="47"/>
        <pc:sldMkLst>
          <pc:docMk/>
          <pc:sldMk cId="199169689" sldId="377"/>
        </pc:sldMkLst>
      </pc:sldChg>
      <pc:sldChg chg="del">
        <pc:chgData name="Alexander Tevzadze" userId="a8cef4de59c3fb7d" providerId="LiveId" clId="{60755D89-1668-479D-AE0A-61FC5B478F03}" dt="2024-09-23T17:25:55.782" v="7" actId="47"/>
        <pc:sldMkLst>
          <pc:docMk/>
          <pc:sldMk cId="598971409" sldId="377"/>
        </pc:sldMkLst>
      </pc:sldChg>
      <pc:sldChg chg="add del">
        <pc:chgData name="Alexander Tevzadze" userId="a8cef4de59c3fb7d" providerId="LiveId" clId="{60755D89-1668-479D-AE0A-61FC5B478F03}" dt="2024-09-23T17:27:46.897" v="29" actId="47"/>
        <pc:sldMkLst>
          <pc:docMk/>
          <pc:sldMk cId="1321400511" sldId="377"/>
        </pc:sldMkLst>
      </pc:sldChg>
      <pc:sldChg chg="add del">
        <pc:chgData name="Alexander Tevzadze" userId="a8cef4de59c3fb7d" providerId="LiveId" clId="{60755D89-1668-479D-AE0A-61FC5B478F03}" dt="2024-09-23T17:32:16.430" v="208" actId="47"/>
        <pc:sldMkLst>
          <pc:docMk/>
          <pc:sldMk cId="3133262032" sldId="377"/>
        </pc:sldMkLst>
      </pc:sldChg>
      <pc:sldChg chg="add del">
        <pc:chgData name="Alexander Tevzadze" userId="a8cef4de59c3fb7d" providerId="LiveId" clId="{60755D89-1668-479D-AE0A-61FC5B478F03}" dt="2024-09-23T17:39:59.053" v="382" actId="47"/>
        <pc:sldMkLst>
          <pc:docMk/>
          <pc:sldMk cId="3142121168" sldId="377"/>
        </pc:sldMkLst>
      </pc:sldChg>
      <pc:sldChg chg="add">
        <pc:chgData name="Alexander Tevzadze" userId="a8cef4de59c3fb7d" providerId="LiveId" clId="{60755D89-1668-479D-AE0A-61FC5B478F03}" dt="2024-09-24T07:18:56.992" v="1131"/>
        <pc:sldMkLst>
          <pc:docMk/>
          <pc:sldMk cId="4010523337" sldId="377"/>
        </pc:sldMkLst>
      </pc:sldChg>
      <pc:sldChg chg="add del">
        <pc:chgData name="Alexander Tevzadze" userId="a8cef4de59c3fb7d" providerId="LiveId" clId="{60755D89-1668-479D-AE0A-61FC5B478F03}" dt="2024-09-24T07:18:01.667" v="1120" actId="47"/>
        <pc:sldMkLst>
          <pc:docMk/>
          <pc:sldMk cId="237844347" sldId="378"/>
        </pc:sldMkLst>
      </pc:sldChg>
      <pc:sldChg chg="add">
        <pc:chgData name="Alexander Tevzadze" userId="a8cef4de59c3fb7d" providerId="LiveId" clId="{60755D89-1668-479D-AE0A-61FC5B478F03}" dt="2024-09-24T07:18:57.193" v="1132"/>
        <pc:sldMkLst>
          <pc:docMk/>
          <pc:sldMk cId="2133609160" sldId="378"/>
        </pc:sldMkLst>
      </pc:sldChg>
      <pc:sldChg chg="del">
        <pc:chgData name="Alexander Tevzadze" userId="a8cef4de59c3fb7d" providerId="LiveId" clId="{60755D89-1668-479D-AE0A-61FC5B478F03}" dt="2024-09-23T17:25:55.782" v="7" actId="47"/>
        <pc:sldMkLst>
          <pc:docMk/>
          <pc:sldMk cId="2275878599" sldId="378"/>
        </pc:sldMkLst>
      </pc:sldChg>
      <pc:sldChg chg="add del">
        <pc:chgData name="Alexander Tevzadze" userId="a8cef4de59c3fb7d" providerId="LiveId" clId="{60755D89-1668-479D-AE0A-61FC5B478F03}" dt="2024-09-23T17:39:59.053" v="382" actId="47"/>
        <pc:sldMkLst>
          <pc:docMk/>
          <pc:sldMk cId="2698615170" sldId="378"/>
        </pc:sldMkLst>
      </pc:sldChg>
      <pc:sldChg chg="add del">
        <pc:chgData name="Alexander Tevzadze" userId="a8cef4de59c3fb7d" providerId="LiveId" clId="{60755D89-1668-479D-AE0A-61FC5B478F03}" dt="2024-09-23T17:27:46.897" v="29" actId="47"/>
        <pc:sldMkLst>
          <pc:docMk/>
          <pc:sldMk cId="2791269147" sldId="378"/>
        </pc:sldMkLst>
      </pc:sldChg>
      <pc:sldChg chg="add del">
        <pc:chgData name="Alexander Tevzadze" userId="a8cef4de59c3fb7d" providerId="LiveId" clId="{60755D89-1668-479D-AE0A-61FC5B478F03}" dt="2024-09-23T17:32:16.430" v="208" actId="47"/>
        <pc:sldMkLst>
          <pc:docMk/>
          <pc:sldMk cId="4092954740" sldId="378"/>
        </pc:sldMkLst>
      </pc:sldChg>
      <pc:sldChg chg="add del">
        <pc:chgData name="Alexander Tevzadze" userId="a8cef4de59c3fb7d" providerId="LiveId" clId="{60755D89-1668-479D-AE0A-61FC5B478F03}" dt="2024-09-24T07:18:01.667" v="1120" actId="47"/>
        <pc:sldMkLst>
          <pc:docMk/>
          <pc:sldMk cId="129650984" sldId="379"/>
        </pc:sldMkLst>
      </pc:sldChg>
      <pc:sldChg chg="add del">
        <pc:chgData name="Alexander Tevzadze" userId="a8cef4de59c3fb7d" providerId="LiveId" clId="{60755D89-1668-479D-AE0A-61FC5B478F03}" dt="2024-09-23T17:27:46.897" v="29" actId="47"/>
        <pc:sldMkLst>
          <pc:docMk/>
          <pc:sldMk cId="494347972" sldId="379"/>
        </pc:sldMkLst>
      </pc:sldChg>
      <pc:sldChg chg="add">
        <pc:chgData name="Alexander Tevzadze" userId="a8cef4de59c3fb7d" providerId="LiveId" clId="{60755D89-1668-479D-AE0A-61FC5B478F03}" dt="2024-09-24T07:18:57.413" v="1133"/>
        <pc:sldMkLst>
          <pc:docMk/>
          <pc:sldMk cId="912654739" sldId="379"/>
        </pc:sldMkLst>
      </pc:sldChg>
      <pc:sldChg chg="del">
        <pc:chgData name="Alexander Tevzadze" userId="a8cef4de59c3fb7d" providerId="LiveId" clId="{60755D89-1668-479D-AE0A-61FC5B478F03}" dt="2024-09-23T17:25:55.782" v="7" actId="47"/>
        <pc:sldMkLst>
          <pc:docMk/>
          <pc:sldMk cId="1677589303" sldId="379"/>
        </pc:sldMkLst>
      </pc:sldChg>
      <pc:sldChg chg="add del">
        <pc:chgData name="Alexander Tevzadze" userId="a8cef4de59c3fb7d" providerId="LiveId" clId="{60755D89-1668-479D-AE0A-61FC5B478F03}" dt="2024-09-23T17:32:16.430" v="208" actId="47"/>
        <pc:sldMkLst>
          <pc:docMk/>
          <pc:sldMk cId="1979689561" sldId="379"/>
        </pc:sldMkLst>
      </pc:sldChg>
      <pc:sldChg chg="add del">
        <pc:chgData name="Alexander Tevzadze" userId="a8cef4de59c3fb7d" providerId="LiveId" clId="{60755D89-1668-479D-AE0A-61FC5B478F03}" dt="2024-09-23T17:39:59.053" v="382" actId="47"/>
        <pc:sldMkLst>
          <pc:docMk/>
          <pc:sldMk cId="2133232983" sldId="379"/>
        </pc:sldMkLst>
      </pc:sldChg>
      <pc:sldChg chg="del">
        <pc:chgData name="Alexander Tevzadze" userId="a8cef4de59c3fb7d" providerId="LiveId" clId="{60755D89-1668-479D-AE0A-61FC5B478F03}" dt="2024-09-23T17:25:55.782" v="7" actId="47"/>
        <pc:sldMkLst>
          <pc:docMk/>
          <pc:sldMk cId="559112506" sldId="380"/>
        </pc:sldMkLst>
      </pc:sldChg>
      <pc:sldChg chg="add del">
        <pc:chgData name="Alexander Tevzadze" userId="a8cef4de59c3fb7d" providerId="LiveId" clId="{60755D89-1668-479D-AE0A-61FC5B478F03}" dt="2024-09-23T17:32:16.430" v="208" actId="47"/>
        <pc:sldMkLst>
          <pc:docMk/>
          <pc:sldMk cId="1197866767" sldId="380"/>
        </pc:sldMkLst>
      </pc:sldChg>
      <pc:sldChg chg="add">
        <pc:chgData name="Alexander Tevzadze" userId="a8cef4de59c3fb7d" providerId="LiveId" clId="{60755D89-1668-479D-AE0A-61FC5B478F03}" dt="2024-09-24T07:18:57.634" v="1134"/>
        <pc:sldMkLst>
          <pc:docMk/>
          <pc:sldMk cId="2275448678" sldId="380"/>
        </pc:sldMkLst>
      </pc:sldChg>
      <pc:sldChg chg="add del">
        <pc:chgData name="Alexander Tevzadze" userId="a8cef4de59c3fb7d" providerId="LiveId" clId="{60755D89-1668-479D-AE0A-61FC5B478F03}" dt="2024-09-23T17:39:59.053" v="382" actId="47"/>
        <pc:sldMkLst>
          <pc:docMk/>
          <pc:sldMk cId="2945362630" sldId="380"/>
        </pc:sldMkLst>
      </pc:sldChg>
      <pc:sldChg chg="add del">
        <pc:chgData name="Alexander Tevzadze" userId="a8cef4de59c3fb7d" providerId="LiveId" clId="{60755D89-1668-479D-AE0A-61FC5B478F03}" dt="2024-09-23T17:27:46.897" v="29" actId="47"/>
        <pc:sldMkLst>
          <pc:docMk/>
          <pc:sldMk cId="3296649636" sldId="380"/>
        </pc:sldMkLst>
      </pc:sldChg>
      <pc:sldChg chg="add del">
        <pc:chgData name="Alexander Tevzadze" userId="a8cef4de59c3fb7d" providerId="LiveId" clId="{60755D89-1668-479D-AE0A-61FC5B478F03}" dt="2024-09-24T07:18:01.667" v="1120" actId="47"/>
        <pc:sldMkLst>
          <pc:docMk/>
          <pc:sldMk cId="3600065223" sldId="380"/>
        </pc:sldMkLst>
      </pc:sldChg>
      <pc:sldChg chg="add del">
        <pc:chgData name="Alexander Tevzadze" userId="a8cef4de59c3fb7d" providerId="LiveId" clId="{60755D89-1668-479D-AE0A-61FC5B478F03}" dt="2024-09-23T17:27:46.897" v="29" actId="47"/>
        <pc:sldMkLst>
          <pc:docMk/>
          <pc:sldMk cId="62176185" sldId="381"/>
        </pc:sldMkLst>
      </pc:sldChg>
      <pc:sldChg chg="add del">
        <pc:chgData name="Alexander Tevzadze" userId="a8cef4de59c3fb7d" providerId="LiveId" clId="{60755D89-1668-479D-AE0A-61FC5B478F03}" dt="2024-09-23T17:32:20.726" v="209" actId="47"/>
        <pc:sldMkLst>
          <pc:docMk/>
          <pc:sldMk cId="1168048794" sldId="381"/>
        </pc:sldMkLst>
      </pc:sldChg>
      <pc:sldChg chg="add del">
        <pc:chgData name="Alexander Tevzadze" userId="a8cef4de59c3fb7d" providerId="LiveId" clId="{60755D89-1668-479D-AE0A-61FC5B478F03}" dt="2024-09-24T07:18:01.667" v="1120" actId="47"/>
        <pc:sldMkLst>
          <pc:docMk/>
          <pc:sldMk cId="1226034990" sldId="381"/>
        </pc:sldMkLst>
      </pc:sldChg>
      <pc:sldChg chg="add del">
        <pc:chgData name="Alexander Tevzadze" userId="a8cef4de59c3fb7d" providerId="LiveId" clId="{60755D89-1668-479D-AE0A-61FC5B478F03}" dt="2024-09-23T17:39:59.053" v="382" actId="47"/>
        <pc:sldMkLst>
          <pc:docMk/>
          <pc:sldMk cId="3007680122" sldId="381"/>
        </pc:sldMkLst>
      </pc:sldChg>
      <pc:sldChg chg="add">
        <pc:chgData name="Alexander Tevzadze" userId="a8cef4de59c3fb7d" providerId="LiveId" clId="{60755D89-1668-479D-AE0A-61FC5B478F03}" dt="2024-09-24T07:18:57.870" v="1135"/>
        <pc:sldMkLst>
          <pc:docMk/>
          <pc:sldMk cId="3543356397" sldId="381"/>
        </pc:sldMkLst>
      </pc:sldChg>
      <pc:sldChg chg="add del">
        <pc:chgData name="Alexander Tevzadze" userId="a8cef4de59c3fb7d" providerId="LiveId" clId="{60755D89-1668-479D-AE0A-61FC5B478F03}" dt="2024-09-23T17:32:20.726" v="209" actId="47"/>
        <pc:sldMkLst>
          <pc:docMk/>
          <pc:sldMk cId="252006732" sldId="382"/>
        </pc:sldMkLst>
      </pc:sldChg>
      <pc:sldChg chg="add del">
        <pc:chgData name="Alexander Tevzadze" userId="a8cef4de59c3fb7d" providerId="LiveId" clId="{60755D89-1668-479D-AE0A-61FC5B478F03}" dt="2024-09-24T07:18:01.667" v="1120" actId="47"/>
        <pc:sldMkLst>
          <pc:docMk/>
          <pc:sldMk cId="665609527" sldId="382"/>
        </pc:sldMkLst>
      </pc:sldChg>
      <pc:sldChg chg="add del">
        <pc:chgData name="Alexander Tevzadze" userId="a8cef4de59c3fb7d" providerId="LiveId" clId="{60755D89-1668-479D-AE0A-61FC5B478F03}" dt="2024-09-23T17:39:59.053" v="382" actId="47"/>
        <pc:sldMkLst>
          <pc:docMk/>
          <pc:sldMk cId="3005663222" sldId="382"/>
        </pc:sldMkLst>
      </pc:sldChg>
      <pc:sldChg chg="add del">
        <pc:chgData name="Alexander Tevzadze" userId="a8cef4de59c3fb7d" providerId="LiveId" clId="{60755D89-1668-479D-AE0A-61FC5B478F03}" dt="2024-09-23T17:27:46.897" v="29" actId="47"/>
        <pc:sldMkLst>
          <pc:docMk/>
          <pc:sldMk cId="3462841078" sldId="382"/>
        </pc:sldMkLst>
      </pc:sldChg>
      <pc:sldChg chg="add">
        <pc:chgData name="Alexander Tevzadze" userId="a8cef4de59c3fb7d" providerId="LiveId" clId="{60755D89-1668-479D-AE0A-61FC5B478F03}" dt="2024-09-24T07:18:58.046" v="1136"/>
        <pc:sldMkLst>
          <pc:docMk/>
          <pc:sldMk cId="3721044883" sldId="382"/>
        </pc:sldMkLst>
      </pc:sldChg>
      <pc:sldChg chg="add del">
        <pc:chgData name="Alexander Tevzadze" userId="a8cef4de59c3fb7d" providerId="LiveId" clId="{60755D89-1668-479D-AE0A-61FC5B478F03}" dt="2024-09-24T07:18:01.667" v="1120" actId="47"/>
        <pc:sldMkLst>
          <pc:docMk/>
          <pc:sldMk cId="610850450" sldId="383"/>
        </pc:sldMkLst>
      </pc:sldChg>
      <pc:sldChg chg="add">
        <pc:chgData name="Alexander Tevzadze" userId="a8cef4de59c3fb7d" providerId="LiveId" clId="{60755D89-1668-479D-AE0A-61FC5B478F03}" dt="2024-09-24T07:18:58.244" v="1137"/>
        <pc:sldMkLst>
          <pc:docMk/>
          <pc:sldMk cId="1432027928" sldId="383"/>
        </pc:sldMkLst>
      </pc:sldChg>
      <pc:sldChg chg="add del">
        <pc:chgData name="Alexander Tevzadze" userId="a8cef4de59c3fb7d" providerId="LiveId" clId="{60755D89-1668-479D-AE0A-61FC5B478F03}" dt="2024-09-23T17:32:20.726" v="209" actId="47"/>
        <pc:sldMkLst>
          <pc:docMk/>
          <pc:sldMk cId="1968556139" sldId="383"/>
        </pc:sldMkLst>
      </pc:sldChg>
      <pc:sldChg chg="add del">
        <pc:chgData name="Alexander Tevzadze" userId="a8cef4de59c3fb7d" providerId="LiveId" clId="{60755D89-1668-479D-AE0A-61FC5B478F03}" dt="2024-09-23T17:27:46.897" v="29" actId="47"/>
        <pc:sldMkLst>
          <pc:docMk/>
          <pc:sldMk cId="3613348334" sldId="383"/>
        </pc:sldMkLst>
      </pc:sldChg>
      <pc:sldChg chg="add del">
        <pc:chgData name="Alexander Tevzadze" userId="a8cef4de59c3fb7d" providerId="LiveId" clId="{60755D89-1668-479D-AE0A-61FC5B478F03}" dt="2024-09-23T17:27:46.897" v="29" actId="47"/>
        <pc:sldMkLst>
          <pc:docMk/>
          <pc:sldMk cId="92688695" sldId="384"/>
        </pc:sldMkLst>
      </pc:sldChg>
      <pc:sldChg chg="add del">
        <pc:chgData name="Alexander Tevzadze" userId="a8cef4de59c3fb7d" providerId="LiveId" clId="{60755D89-1668-479D-AE0A-61FC5B478F03}" dt="2024-09-24T07:18:01.667" v="1120" actId="47"/>
        <pc:sldMkLst>
          <pc:docMk/>
          <pc:sldMk cId="864414128" sldId="384"/>
        </pc:sldMkLst>
      </pc:sldChg>
      <pc:sldChg chg="add del">
        <pc:chgData name="Alexander Tevzadze" userId="a8cef4de59c3fb7d" providerId="LiveId" clId="{60755D89-1668-479D-AE0A-61FC5B478F03}" dt="2024-09-23T17:32:20.726" v="209" actId="47"/>
        <pc:sldMkLst>
          <pc:docMk/>
          <pc:sldMk cId="3154934178" sldId="384"/>
        </pc:sldMkLst>
      </pc:sldChg>
      <pc:sldChg chg="add">
        <pc:chgData name="Alexander Tevzadze" userId="a8cef4de59c3fb7d" providerId="LiveId" clId="{60755D89-1668-479D-AE0A-61FC5B478F03}" dt="2024-09-24T07:18:58.446" v="1138"/>
        <pc:sldMkLst>
          <pc:docMk/>
          <pc:sldMk cId="4206694153" sldId="384"/>
        </pc:sldMkLst>
      </pc:sldChg>
      <pc:sldChg chg="add del">
        <pc:chgData name="Alexander Tevzadze" userId="a8cef4de59c3fb7d" providerId="LiveId" clId="{60755D89-1668-479D-AE0A-61FC5B478F03}" dt="2024-09-24T07:18:04.659" v="1121" actId="47"/>
        <pc:sldMkLst>
          <pc:docMk/>
          <pc:sldMk cId="3107617986" sldId="385"/>
        </pc:sldMkLst>
      </pc:sldChg>
      <pc:sldChg chg="add del">
        <pc:chgData name="Alexander Tevzadze" userId="a8cef4de59c3fb7d" providerId="LiveId" clId="{60755D89-1668-479D-AE0A-61FC5B478F03}" dt="2024-09-24T07:18:04.659" v="1121" actId="47"/>
        <pc:sldMkLst>
          <pc:docMk/>
          <pc:sldMk cId="609571911" sldId="386"/>
        </pc:sldMkLst>
      </pc:sldChg>
      <pc:sldChg chg="add del">
        <pc:chgData name="Alexander Tevzadze" userId="a8cef4de59c3fb7d" providerId="LiveId" clId="{60755D89-1668-479D-AE0A-61FC5B478F03}" dt="2024-09-24T07:18:04.659" v="1121" actId="47"/>
        <pc:sldMkLst>
          <pc:docMk/>
          <pc:sldMk cId="863325867" sldId="387"/>
        </pc:sldMkLst>
      </pc:sldChg>
    </pc:docChg>
  </pc:docChgLst>
  <pc:docChgLst>
    <pc:chgData name="Alexander Tevzadze" userId="a8cef4de59c3fb7d" providerId="LiveId" clId="{CEBD1ADB-B480-4445-8C1D-A7821D552E44}"/>
    <pc:docChg chg="undo custSel addSld delSld">
      <pc:chgData name="Alexander Tevzadze" userId="a8cef4de59c3fb7d" providerId="LiveId" clId="{CEBD1ADB-B480-4445-8C1D-A7821D552E44}" dt="2024-10-28T11:39:25.395" v="1" actId="680"/>
      <pc:docMkLst>
        <pc:docMk/>
      </pc:docMkLst>
      <pc:sldChg chg="new del">
        <pc:chgData name="Alexander Tevzadze" userId="a8cef4de59c3fb7d" providerId="LiveId" clId="{CEBD1ADB-B480-4445-8C1D-A7821D552E44}" dt="2024-10-28T11:39:25.395" v="1" actId="680"/>
        <pc:sldMkLst>
          <pc:docMk/>
          <pc:sldMk cId="2165333212" sldId="4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240463" cy="360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158163" y="0"/>
            <a:ext cx="6240462" cy="360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F8445-A522-40AE-8EA4-729C1687F69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70438" y="900113"/>
            <a:ext cx="4860925" cy="243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9863" y="3465513"/>
            <a:ext cx="11522075" cy="28352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840538"/>
            <a:ext cx="6240463" cy="3603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158163" y="6840538"/>
            <a:ext cx="6240462" cy="3603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2F801-EE25-4E7B-9077-52E17933F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F801-EE25-4E7B-9077-52E17933F3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20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F801-EE25-4E7B-9077-52E17933F3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33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F801-EE25-4E7B-9077-52E17933F3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37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F801-EE25-4E7B-9077-52E17933F3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67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F801-EE25-4E7B-9077-52E17933F3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45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F801-EE25-4E7B-9077-52E17933F3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97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F801-EE25-4E7B-9077-52E17933F3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4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F801-EE25-4E7B-9077-52E17933F3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36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F801-EE25-4E7B-9077-52E17933F3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37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F801-EE25-4E7B-9077-52E17933F3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14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F801-EE25-4E7B-9077-52E17933F3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69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F801-EE25-4E7B-9077-52E17933F3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83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F801-EE25-4E7B-9077-52E17933F3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91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F801-EE25-4E7B-9077-52E17933F3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37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F801-EE25-4E7B-9077-52E17933F3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75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80135" y="2232279"/>
            <a:ext cx="12241530" cy="1512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60270" y="4032504"/>
            <a:ext cx="10081259" cy="1800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B3254-56DC-43BE-8E41-636D96A32849}" type="datetime1">
              <a:rPr lang="en-US" smtClean="0"/>
              <a:t>4/30/2025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C904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78DD3-46CE-4CF1-A7DA-8B4006F998CA}" type="datetime1">
              <a:rPr lang="en-US" smtClean="0"/>
              <a:t>4/30/2025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C904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20090" y="1656207"/>
            <a:ext cx="6264783" cy="4752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416926" y="1656207"/>
            <a:ext cx="6264783" cy="4752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4BDB4-68CA-4ACD-BD6B-112D753E5CBF}" type="datetime1">
              <a:rPr lang="en-US" smtClean="0"/>
              <a:t>4/30/2025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C904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1EDC4-247B-4D5F-B4D6-9FB813FD2A7E}" type="datetime1">
              <a:rPr lang="en-US" smtClean="0"/>
              <a:t>4/30/2025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6B1AA-CC04-4A77-AAEE-DFB5C8BFEA05}" type="datetime1">
              <a:rPr lang="en-US" smtClean="0"/>
              <a:t>4/30/2025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3129" y="866151"/>
            <a:ext cx="11575541" cy="38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FC904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06167" y="2790721"/>
            <a:ext cx="10189464" cy="2110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896612" y="6696837"/>
            <a:ext cx="4608575" cy="36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20090" y="6696837"/>
            <a:ext cx="3312414" cy="36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F6E0E-0FB0-40C7-A57E-0078D0D12D0E}" type="datetime1">
              <a:rPr lang="en-US" smtClean="0"/>
              <a:t>4/30/2025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369296" y="6696837"/>
            <a:ext cx="3312414" cy="36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7.wmf"/><Relationship Id="rId3" Type="http://schemas.openxmlformats.org/officeDocument/2006/relationships/image" Target="../media/image1.png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9.wmf"/><Relationship Id="rId2" Type="http://schemas.openxmlformats.org/officeDocument/2006/relationships/notesSlide" Target="../notesSlides/notesSlide10.xml"/><Relationship Id="rId16" Type="http://schemas.openxmlformats.org/officeDocument/2006/relationships/oleObject" Target="../embeddings/oleObject9.bin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6.wmf"/><Relationship Id="rId5" Type="http://schemas.openxmlformats.org/officeDocument/2006/relationships/image" Target="../media/image2.png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6.bin"/><Relationship Id="rId4" Type="http://schemas.microsoft.com/office/2007/relationships/hdphoto" Target="../media/hdphoto1.wdp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10" Type="http://schemas.openxmlformats.org/officeDocument/2006/relationships/image" Target="../media/image26.png"/><Relationship Id="rId4" Type="http://schemas.microsoft.com/office/2007/relationships/hdphoto" Target="../media/hdphoto1.wdp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scholar.google.com/citations?view_op=view_citation&amp;hl=en&amp;user=FKF7rw0AAAAJ&amp;sortby=pubdate&amp;citation_for_view=FKF7rw0AAAAJ:qxL8FJ1GzNcC" TargetMode="External"/><Relationship Id="rId5" Type="http://schemas.openxmlformats.org/officeDocument/2006/relationships/hyperlink" Target="https://scholar.google.com/citations?view_op=view_citation&amp;hl=en&amp;user=FKF7rw0AAAAJ&amp;sortby=pubdate&amp;citation_for_view=FKF7rw0AAAAJ:BqipwSGYUEgC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.png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10" Type="http://schemas.openxmlformats.org/officeDocument/2006/relationships/image" Target="../media/image100.png"/><Relationship Id="rId4" Type="http://schemas.microsoft.com/office/2007/relationships/hdphoto" Target="../media/hdphoto1.wdp"/><Relationship Id="rId9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CE492418-2D7D-2825-A0F5-1617FFB620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8000" contras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294" y="0"/>
            <a:ext cx="11229206" cy="720090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DA745D-EFD9-4857-97DF-07FE18384209}"/>
              </a:ext>
            </a:extLst>
          </p:cNvPr>
          <p:cNvSpPr txBox="1"/>
          <p:nvPr/>
        </p:nvSpPr>
        <p:spPr>
          <a:xfrm>
            <a:off x="266700" y="476250"/>
            <a:ext cx="13868400" cy="6324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ea typeface="Verdana" panose="020B0604030504040204" pitchFamily="34" charset="0"/>
              <a:cs typeface="FiraGO ExtraBold" charset="0"/>
            </a:endParaRPr>
          </a:p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anose="020B0604030504040204" pitchFamily="34" charset="0"/>
                <a:cs typeface="FiraGO ExtraBold" charset="0"/>
              </a:rPr>
              <a:t>    </a:t>
            </a:r>
          </a:p>
          <a:p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</a:endParaRPr>
          </a:p>
          <a:p>
            <a:pPr algn="ctr"/>
            <a:r>
              <a:rPr lang="ka-GE" sz="4400" b="0" i="0" dirty="0" err="1">
                <a:solidFill>
                  <a:srgbClr val="0070C0"/>
                </a:solidFill>
                <a:effectLst/>
                <a:latin typeface="Sylfaen" panose="010A0502050306030303" pitchFamily="18" charset="0"/>
              </a:rPr>
              <a:t>არაიდეალური</a:t>
            </a:r>
            <a:r>
              <a:rPr lang="ka-GE" sz="4400" b="0" i="0" dirty="0">
                <a:solidFill>
                  <a:srgbClr val="0070C0"/>
                </a:solidFill>
                <a:effectLst/>
                <a:latin typeface="Sylfaen" panose="010A0502050306030303" pitchFamily="18" charset="0"/>
              </a:rPr>
              <a:t> </a:t>
            </a:r>
            <a:r>
              <a:rPr lang="ka-GE" sz="4400" b="0" i="0" dirty="0" err="1">
                <a:solidFill>
                  <a:srgbClr val="0070C0"/>
                </a:solidFill>
                <a:effectLst/>
                <a:latin typeface="Sylfaen" panose="010A0502050306030303" pitchFamily="18" charset="0"/>
              </a:rPr>
              <a:t>მაგნეტოჰიდროდინამიკური</a:t>
            </a:r>
            <a:r>
              <a:rPr lang="ka-GE" sz="4400" b="0" i="0" dirty="0">
                <a:solidFill>
                  <a:srgbClr val="0070C0"/>
                </a:solidFill>
                <a:effectLst/>
                <a:latin typeface="Sylfaen" panose="010A0502050306030303" pitchFamily="18" charset="0"/>
              </a:rPr>
              <a:t> ეფექტები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Sylfaen" panose="010A0502050306030303" pitchFamily="18" charset="0"/>
              </a:rPr>
              <a:t>:</a:t>
            </a:r>
            <a:endParaRPr lang="ka-GE" sz="4400" b="0" i="0" dirty="0">
              <a:solidFill>
                <a:srgbClr val="000000"/>
              </a:solidFill>
              <a:effectLst/>
              <a:latin typeface="Sylfaen" panose="010A0502050306030303" pitchFamily="18" charset="0"/>
            </a:endParaRPr>
          </a:p>
          <a:p>
            <a:pPr algn="ctr"/>
            <a:endParaRPr lang="ka-GE" sz="4400" dirty="0">
              <a:solidFill>
                <a:srgbClr val="000000"/>
              </a:solidFill>
              <a:latin typeface="Sylfaen" panose="010A0502050306030303" pitchFamily="18" charset="0"/>
            </a:endParaRPr>
          </a:p>
          <a:p>
            <a:pPr algn="ctr"/>
            <a:r>
              <a:rPr lang="ka-GE" sz="4400" b="0" i="0" dirty="0">
                <a:solidFill>
                  <a:schemeClr val="accent2">
                    <a:lumMod val="75000"/>
                  </a:schemeClr>
                </a:solidFill>
                <a:effectLst/>
                <a:latin typeface="Sylfaen" panose="010A0502050306030303" pitchFamily="18" charset="0"/>
              </a:rPr>
              <a:t>გაუხშოებული </a:t>
            </a:r>
            <a:r>
              <a:rPr lang="ka-GE" sz="4400" b="0" i="0" dirty="0" err="1">
                <a:solidFill>
                  <a:schemeClr val="accent2">
                    <a:lumMod val="75000"/>
                  </a:schemeClr>
                </a:solidFill>
                <a:effectLst/>
                <a:latin typeface="Sylfaen" panose="010A0502050306030303" pitchFamily="18" charset="0"/>
              </a:rPr>
              <a:t>ანიზოტროპული</a:t>
            </a:r>
            <a:r>
              <a:rPr lang="ka-GE" sz="4400" b="0" i="0" dirty="0">
                <a:solidFill>
                  <a:schemeClr val="accent2">
                    <a:lumMod val="75000"/>
                  </a:schemeClr>
                </a:solidFill>
                <a:effectLst/>
                <a:latin typeface="Sylfaen" panose="010A0502050306030303" pitchFamily="18" charset="0"/>
              </a:rPr>
              <a:t> პლაზმა</a:t>
            </a:r>
          </a:p>
          <a:p>
            <a:pPr algn="ctr"/>
            <a:endParaRPr lang="ka-GE" sz="4400" b="0" i="0" dirty="0">
              <a:solidFill>
                <a:srgbClr val="000000"/>
              </a:solidFill>
              <a:effectLst/>
              <a:latin typeface="Sylfaen" panose="010A0502050306030303" pitchFamily="18" charset="0"/>
            </a:endParaRPr>
          </a:p>
          <a:p>
            <a:pPr algn="ctr"/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ka-GE" sz="4000" i="1" dirty="0">
                <a:solidFill>
                  <a:srgbClr val="0070C0"/>
                </a:solidFill>
                <a:latin typeface="Calibri" panose="020F0502020204030204" pitchFamily="34" charset="0"/>
              </a:rPr>
              <a:t>ალექსანდრე თევზაძე, ელენე უჩავა</a:t>
            </a:r>
            <a:endParaRPr lang="en-US" sz="2400" i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00" y="6598823"/>
            <a:ext cx="14401800" cy="6020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pic>
        <p:nvPicPr>
          <p:cNvPr id="5" name="Google Shape;156;p1">
            <a:extLst>
              <a:ext uri="{FF2B5EF4-FFF2-40B4-BE49-F238E27FC236}">
                <a16:creationId xmlns:a16="http://schemas.microsoft.com/office/drawing/2014/main" id="{9007C4E5-6D94-3976-A35E-35882BD3602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500" y="171450"/>
            <a:ext cx="2053883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3776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CE492418-2D7D-2825-A0F5-1617FFB620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8000" contras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294" y="0"/>
            <a:ext cx="11229206" cy="720090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1311" y="174253"/>
            <a:ext cx="14105239" cy="8059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a-GE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FiraGO ExtraBold" charset="0"/>
              </a:rPr>
              <a:t>მეთოდები: სითბური ნაკადები</a:t>
            </a:r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00" y="6598823"/>
            <a:ext cx="14401800" cy="6020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										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			</a:t>
            </a:r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	30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.0</a:t>
            </a:r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4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.202</a:t>
            </a:r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5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pic>
        <p:nvPicPr>
          <p:cNvPr id="5" name="Google Shape;156;p1">
            <a:extLst>
              <a:ext uri="{FF2B5EF4-FFF2-40B4-BE49-F238E27FC236}">
                <a16:creationId xmlns:a16="http://schemas.microsoft.com/office/drawing/2014/main" id="{9007C4E5-6D94-3976-A35E-35882BD3602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1311" y="238076"/>
            <a:ext cx="1335024" cy="118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17B6A83-2CD6-0FE4-55D8-9480626C265F}"/>
              </a:ext>
            </a:extLst>
          </p:cNvPr>
          <p:cNvSpPr txBox="1">
            <a:spLocks/>
          </p:cNvSpPr>
          <p:nvPr/>
        </p:nvSpPr>
        <p:spPr>
          <a:xfrm>
            <a:off x="419100" y="1085850"/>
            <a:ext cx="13639800" cy="5512972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20" kern="0" dirty="0">
                <a:solidFill>
                  <a:sysClr val="windowText" lastClr="000000"/>
                </a:solidFill>
              </a:rPr>
              <a:t>	    (</a:t>
            </a:r>
            <a:r>
              <a:rPr lang="en-US" sz="2520" kern="0" dirty="0" err="1">
                <a:solidFill>
                  <a:sysClr val="windowText" lastClr="000000"/>
                </a:solidFill>
              </a:rPr>
              <a:t>Oraevski</a:t>
            </a:r>
            <a:r>
              <a:rPr lang="en-US" sz="2520" kern="0" dirty="0">
                <a:solidFill>
                  <a:sysClr val="windowText" lastClr="000000"/>
                </a:solidFill>
              </a:rPr>
              <a:t> et al. 1968, Ramos 2003)</a:t>
            </a:r>
          </a:p>
          <a:p>
            <a:endParaRPr lang="en-US" sz="2520" kern="0" dirty="0">
              <a:solidFill>
                <a:sysClr val="windowText" lastClr="000000"/>
              </a:solidFill>
            </a:endParaRPr>
          </a:p>
          <a:p>
            <a:endParaRPr lang="en-US" sz="2520" kern="0" dirty="0">
              <a:solidFill>
                <a:sysClr val="windowText" lastClr="000000"/>
              </a:solidFill>
            </a:endParaRPr>
          </a:p>
          <a:p>
            <a:endParaRPr lang="en-US" sz="2520" kern="0" dirty="0">
              <a:solidFill>
                <a:sysClr val="windowText" lastClr="000000"/>
              </a:solidFill>
            </a:endParaRPr>
          </a:p>
          <a:p>
            <a:endParaRPr lang="en-US" sz="2520" kern="0" dirty="0">
              <a:solidFill>
                <a:sysClr val="windowText" lastClr="000000"/>
              </a:solidFill>
            </a:endParaRPr>
          </a:p>
          <a:p>
            <a:endParaRPr lang="en-US" sz="2520" kern="0" dirty="0">
              <a:solidFill>
                <a:sysClr val="windowText" lastClr="000000"/>
              </a:solidFill>
            </a:endParaRPr>
          </a:p>
          <a:p>
            <a:endParaRPr lang="en-US" sz="2520" kern="0" dirty="0">
              <a:solidFill>
                <a:sysClr val="windowText" lastClr="000000"/>
              </a:solidFill>
            </a:endParaRPr>
          </a:p>
          <a:p>
            <a:endParaRPr lang="en-US" sz="2520" kern="0" dirty="0">
              <a:solidFill>
                <a:sysClr val="windowText" lastClr="000000"/>
              </a:solidFill>
            </a:endParaRPr>
          </a:p>
          <a:p>
            <a:endParaRPr lang="en-US" sz="2520" kern="0" dirty="0">
              <a:solidFill>
                <a:sysClr val="windowText" lastClr="000000"/>
              </a:solidFill>
            </a:endParaRPr>
          </a:p>
          <a:p>
            <a:r>
              <a:rPr lang="en-US" sz="2520" kern="0" dirty="0">
                <a:solidFill>
                  <a:sysClr val="windowText" lastClr="000000"/>
                </a:solidFill>
              </a:rPr>
              <a:t>“Heat Fluxes”: S</a:t>
            </a:r>
          </a:p>
          <a:p>
            <a:endParaRPr lang="en-US" sz="2520" kern="0" dirty="0">
              <a:solidFill>
                <a:sysClr val="windowText" lastClr="000000"/>
              </a:solidFill>
            </a:endParaRPr>
          </a:p>
          <a:p>
            <a:r>
              <a:rPr lang="en-US" sz="2800" kern="0" dirty="0">
                <a:solidFill>
                  <a:srgbClr val="FF0000"/>
                </a:solidFill>
              </a:rPr>
              <a:t>4</a:t>
            </a:r>
            <a:r>
              <a:rPr lang="en-US" sz="2800" kern="0" baseline="30000" dirty="0">
                <a:solidFill>
                  <a:srgbClr val="FF0000"/>
                </a:solidFill>
              </a:rPr>
              <a:t>th</a:t>
            </a:r>
            <a:r>
              <a:rPr lang="en-US" sz="2800" kern="0" dirty="0">
                <a:solidFill>
                  <a:srgbClr val="FF0000"/>
                </a:solidFill>
              </a:rPr>
              <a:t> order “Equation of State”</a:t>
            </a:r>
          </a:p>
          <a:p>
            <a:endParaRPr lang="en-US" sz="2940" kern="0" dirty="0">
              <a:solidFill>
                <a:sysClr val="windowText" lastClr="000000"/>
              </a:solidFill>
            </a:endParaRPr>
          </a:p>
          <a:p>
            <a:endParaRPr lang="en-US" sz="2940" kern="0" dirty="0">
              <a:solidFill>
                <a:sysClr val="windowText" lastClr="000000"/>
              </a:solidFill>
            </a:endParaRPr>
          </a:p>
          <a:p>
            <a:endParaRPr lang="en-US" sz="294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61774C2-8EF0-D8EC-C5B5-67F4577B0C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751747"/>
              </p:ext>
            </p:extLst>
          </p:nvPr>
        </p:nvGraphicFramePr>
        <p:xfrm>
          <a:off x="7342346" y="4430554"/>
          <a:ext cx="2455307" cy="1010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30040" imgH="457200" progId="Equation.3">
                  <p:embed/>
                </p:oleObj>
              </mc:Choice>
              <mc:Fallback>
                <p:oleObj name="Equation" r:id="rId6" imgW="1130040" imgH="457200" progId="Equation.3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61774C2-8EF0-D8EC-C5B5-67F4577B0C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2346" y="4430554"/>
                        <a:ext cx="2455307" cy="10101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3197501-4A8E-A3D8-8F85-4979D34121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052914"/>
              </p:ext>
            </p:extLst>
          </p:nvPr>
        </p:nvGraphicFramePr>
        <p:xfrm>
          <a:off x="2600326" y="1920240"/>
          <a:ext cx="1681877" cy="2118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87320" imgH="990360" progId="Equation.3">
                  <p:embed/>
                </p:oleObj>
              </mc:Choice>
              <mc:Fallback>
                <p:oleObj name="Equation" r:id="rId8" imgW="787320" imgH="990360" progId="Equation.3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3197501-4A8E-A3D8-8F85-4979D34121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326" y="1920240"/>
                        <a:ext cx="1681877" cy="2118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1D8421F-25BC-75A5-E354-88C9CD7D17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495420"/>
              </p:ext>
            </p:extLst>
          </p:nvPr>
        </p:nvGraphicFramePr>
        <p:xfrm>
          <a:off x="4378881" y="1966913"/>
          <a:ext cx="4327208" cy="1023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57400" imgH="482400" progId="Equation.3">
                  <p:embed/>
                </p:oleObj>
              </mc:Choice>
              <mc:Fallback>
                <p:oleObj name="Equation" r:id="rId10" imgW="2057400" imgH="482400" progId="Equation.3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A1D8421F-25BC-75A5-E354-88C9CD7D17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8881" y="1966913"/>
                        <a:ext cx="4327208" cy="10234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C2539E0-E774-0B56-68CA-C6931060B6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279156"/>
              </p:ext>
            </p:extLst>
          </p:nvPr>
        </p:nvGraphicFramePr>
        <p:xfrm>
          <a:off x="4422220" y="3065384"/>
          <a:ext cx="1966913" cy="898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27000" imgH="419040" progId="Equation.3">
                  <p:embed/>
                </p:oleObj>
              </mc:Choice>
              <mc:Fallback>
                <p:oleObj name="Equation" r:id="rId12" imgW="927000" imgH="419040" progId="Equation.3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6C2539E0-E774-0B56-68CA-C6931060B6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2220" y="3065384"/>
                        <a:ext cx="1966913" cy="898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ACB8F1C-E94B-8292-AD7F-4D71AABFD2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802152"/>
              </p:ext>
            </p:extLst>
          </p:nvPr>
        </p:nvGraphicFramePr>
        <p:xfrm>
          <a:off x="5625465" y="4398883"/>
          <a:ext cx="1721882" cy="25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12520" imgH="1218960" progId="Equation.3">
                  <p:embed/>
                </p:oleObj>
              </mc:Choice>
              <mc:Fallback>
                <p:oleObj name="Equation" r:id="rId14" imgW="812520" imgH="1218960" progId="Equation.3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0ACB8F1C-E94B-8292-AD7F-4D71AABFD2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5465" y="4398883"/>
                        <a:ext cx="1721882" cy="25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8DDABA0-4099-11E5-3E07-5CEBA75A61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517456"/>
              </p:ext>
            </p:extLst>
          </p:nvPr>
        </p:nvGraphicFramePr>
        <p:xfrm>
          <a:off x="7339013" y="5452349"/>
          <a:ext cx="5013960" cy="1588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361960" imgH="736560" progId="Equation.3">
                  <p:embed/>
                </p:oleObj>
              </mc:Choice>
              <mc:Fallback>
                <p:oleObj name="Equation" r:id="rId16" imgW="2361960" imgH="736560" progId="Equation.3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B8DDABA0-4099-11E5-3E07-5CEBA75A61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9013" y="5452349"/>
                        <a:ext cx="5013960" cy="15885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1532ADCC-5841-B6D7-F73E-59B25759D542}"/>
              </a:ext>
            </a:extLst>
          </p:cNvPr>
          <p:cNvSpPr/>
          <p:nvPr/>
        </p:nvSpPr>
        <p:spPr>
          <a:xfrm>
            <a:off x="4320540" y="1840230"/>
            <a:ext cx="4720590" cy="216027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60120"/>
            <a:endParaRPr lang="en-US" sz="189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88965E-5C6B-A3A4-5E63-0AC392D7F2E6}"/>
              </a:ext>
            </a:extLst>
          </p:cNvPr>
          <p:cNvSpPr/>
          <p:nvPr/>
        </p:nvSpPr>
        <p:spPr>
          <a:xfrm>
            <a:off x="5518786" y="4400550"/>
            <a:ext cx="7320914" cy="232029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60120"/>
            <a:endParaRPr lang="en-US" sz="189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3474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CE492418-2D7D-2825-A0F5-1617FFB620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8000" contras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294" y="0"/>
            <a:ext cx="11229206" cy="720090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DA745D-EFD9-4857-97DF-07FE18384209}"/>
              </a:ext>
            </a:extLst>
          </p:cNvPr>
          <p:cNvSpPr txBox="1"/>
          <p:nvPr/>
        </p:nvSpPr>
        <p:spPr>
          <a:xfrm>
            <a:off x="266700" y="1485158"/>
            <a:ext cx="13868400" cy="48833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Assymetry</a:t>
            </a:r>
            <a:r>
              <a:rPr lang="en-US" sz="32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 of the growth of the fire-hose instability due to combined action of velocity shear and heat fluxes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311" y="174253"/>
            <a:ext cx="14105239" cy="8059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a-GE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FiraGO ExtraBold" charset="0"/>
              </a:rPr>
              <a:t>შლანგური</a:t>
            </a:r>
            <a:r>
              <a:rPr lang="ka-GE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FiraGO ExtraBold" charset="0"/>
              </a:rPr>
              <a:t> არამდგრადობა</a:t>
            </a:r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00" y="6598823"/>
            <a:ext cx="14401800" cy="6020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										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			</a:t>
            </a:r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	30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.0</a:t>
            </a:r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4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.202</a:t>
            </a:r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5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pic>
        <p:nvPicPr>
          <p:cNvPr id="5" name="Google Shape;156;p1">
            <a:extLst>
              <a:ext uri="{FF2B5EF4-FFF2-40B4-BE49-F238E27FC236}">
                <a16:creationId xmlns:a16="http://schemas.microsoft.com/office/drawing/2014/main" id="{9007C4E5-6D94-3976-A35E-35882BD3602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1311" y="238076"/>
            <a:ext cx="1335024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E4B106F8-2C0F-40F9-4189-477EC68800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3067050"/>
            <a:ext cx="7746239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4BBF7281-26F8-F178-6A85-733948128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5136498"/>
            <a:ext cx="327818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pt-BR" altLang="en-US" sz="2000" dirty="0">
                <a:solidFill>
                  <a:srgbClr val="002060"/>
                </a:solidFill>
              </a:rPr>
              <a:t>α = 0.5, β</a:t>
            </a:r>
            <a:r>
              <a:rPr lang="ka-GE" altLang="en-US" sz="2000" baseline="-25000" dirty="0">
                <a:solidFill>
                  <a:srgbClr val="002060"/>
                </a:solidFill>
              </a:rPr>
              <a:t>||</a:t>
            </a:r>
            <a:r>
              <a:rPr lang="pt-BR" altLang="en-US" sz="2000" dirty="0">
                <a:solidFill>
                  <a:srgbClr val="002060"/>
                </a:solidFill>
              </a:rPr>
              <a:t> = 2, k</a:t>
            </a:r>
            <a:r>
              <a:rPr lang="pt-BR" altLang="en-US" sz="2000" baseline="-25000" dirty="0">
                <a:solidFill>
                  <a:srgbClr val="002060"/>
                </a:solidFill>
              </a:rPr>
              <a:t>z</a:t>
            </a:r>
            <a:r>
              <a:rPr lang="pt-BR" altLang="en-US" sz="2000" dirty="0">
                <a:solidFill>
                  <a:srgbClr val="002060"/>
                </a:solidFill>
              </a:rPr>
              <a:t> = 1,</a:t>
            </a:r>
            <a:endParaRPr lang="en-US" altLang="en-US" sz="2000" dirty="0">
              <a:solidFill>
                <a:srgbClr val="002060"/>
              </a:solidFill>
            </a:endParaRPr>
          </a:p>
          <a:p>
            <a:r>
              <a:rPr lang="pt-BR" altLang="en-US" sz="2000" dirty="0">
                <a:solidFill>
                  <a:srgbClr val="002060"/>
                </a:solidFill>
              </a:rPr>
              <a:t>c</a:t>
            </a:r>
            <a:r>
              <a:rPr lang="pt-BR" altLang="en-US" sz="2000" baseline="30000" dirty="0">
                <a:solidFill>
                  <a:srgbClr val="002060"/>
                </a:solidFill>
              </a:rPr>
              <a:t>2</a:t>
            </a:r>
            <a:r>
              <a:rPr lang="pt-BR" altLang="en-US" sz="2000" baseline="-25000" dirty="0">
                <a:solidFill>
                  <a:srgbClr val="002060"/>
                </a:solidFill>
              </a:rPr>
              <a:t>F</a:t>
            </a:r>
            <a:r>
              <a:rPr lang="pt-BR" altLang="en-US" sz="2000" dirty="0">
                <a:solidFill>
                  <a:srgbClr val="002060"/>
                </a:solidFill>
              </a:rPr>
              <a:t> = −0.01, R = </a:t>
            </a:r>
            <a:r>
              <a:rPr lang="ka-GE" altLang="en-US" sz="2000" dirty="0">
                <a:solidFill>
                  <a:srgbClr val="002060"/>
                </a:solidFill>
              </a:rPr>
              <a:t>0.2</a:t>
            </a:r>
            <a:r>
              <a:rPr lang="pt-BR" altLang="en-US" sz="2000" dirty="0">
                <a:solidFill>
                  <a:srgbClr val="002060"/>
                </a:solidFill>
              </a:rPr>
              <a:t>, </a:t>
            </a:r>
            <a:endParaRPr lang="ka-GE" altLang="en-US" sz="2000" dirty="0">
              <a:solidFill>
                <a:srgbClr val="002060"/>
              </a:solidFill>
            </a:endParaRPr>
          </a:p>
          <a:p>
            <a:r>
              <a:rPr lang="pt-BR" altLang="en-US" sz="2000" dirty="0">
                <a:solidFill>
                  <a:srgbClr val="002060"/>
                </a:solidFill>
              </a:rPr>
              <a:t>q</a:t>
            </a:r>
            <a:r>
              <a:rPr lang="pt-BR" altLang="en-US" sz="2000" baseline="-25000" dirty="0">
                <a:solidFill>
                  <a:srgbClr val="002060"/>
                </a:solidFill>
              </a:rPr>
              <a:t>⊥</a:t>
            </a:r>
            <a:r>
              <a:rPr lang="pt-BR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dirty="0">
                <a:solidFill>
                  <a:srgbClr val="002060"/>
                </a:solidFill>
              </a:rPr>
              <a:t>= 0.2, 2, 10</a:t>
            </a:r>
            <a:r>
              <a:rPr lang="pt-BR" altLang="en-US" sz="2000" dirty="0">
                <a:solidFill>
                  <a:srgbClr val="002060"/>
                </a:solidFill>
              </a:rPr>
              <a:t>,</a:t>
            </a:r>
            <a:endParaRPr lang="ka-GE" altLang="en-US" sz="2000" dirty="0">
              <a:solidFill>
                <a:srgbClr val="002060"/>
              </a:solidFill>
            </a:endParaRPr>
          </a:p>
          <a:p>
            <a:endParaRPr lang="ka-GE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43356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CE492418-2D7D-2825-A0F5-1617FFB620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8000" contras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294" y="0"/>
            <a:ext cx="11229206" cy="720090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DA745D-EFD9-4857-97DF-07FE18384209}"/>
              </a:ext>
            </a:extLst>
          </p:cNvPr>
          <p:cNvSpPr txBox="1"/>
          <p:nvPr/>
        </p:nvSpPr>
        <p:spPr>
          <a:xfrm>
            <a:off x="201311" y="1487367"/>
            <a:ext cx="13868400" cy="48833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742950" indent="-742950">
              <a:buAutoNum type="arabicPeriod"/>
            </a:pPr>
            <a:r>
              <a:rPr lang="ka-GE" sz="360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მაღალსიხშირული ზღვარი:</a:t>
            </a:r>
          </a:p>
          <a:p>
            <a:r>
              <a:rPr lang="ka-GE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ადიაბატური</a:t>
            </a:r>
            <a:r>
              <a:rPr lang="ka-GE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ინვარიანტები</a:t>
            </a:r>
            <a:endParaRPr lang="ka-GE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a-GE" sz="3600" i="0" dirty="0">
              <a:solidFill>
                <a:srgbClr val="3C404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a-GE" sz="3600" dirty="0">
              <a:solidFill>
                <a:srgbClr val="3C40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a-GE" sz="3600" dirty="0">
              <a:solidFill>
                <a:srgbClr val="3C40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a-GE" sz="3600" i="0" dirty="0">
                <a:solidFill>
                  <a:srgbClr val="3C404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ka-GE" sz="3600" dirty="0" err="1">
                <a:solidFill>
                  <a:srgbClr val="3C40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დაბალსიხშირული</a:t>
            </a:r>
            <a:r>
              <a:rPr lang="ka-GE" sz="3600" dirty="0">
                <a:solidFill>
                  <a:srgbClr val="3C40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ზღვარი:</a:t>
            </a:r>
          </a:p>
          <a:p>
            <a:r>
              <a:rPr lang="ka-GE" sz="360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სითბური  (თერმო-მექანიკური) ინვარიანტი</a:t>
            </a:r>
            <a:endParaRPr lang="en-US" sz="360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311" y="174253"/>
            <a:ext cx="14105239" cy="8059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a-GE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FiraGO ExtraBold" charset="0"/>
              </a:rPr>
              <a:t>ანიზოტროპული</a:t>
            </a:r>
            <a:r>
              <a:rPr lang="ka-GE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FiraGO ExtraBold" charset="0"/>
              </a:rPr>
              <a:t> </a:t>
            </a:r>
            <a:r>
              <a:rPr lang="ka-GE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FiraGO ExtraBold" charset="0"/>
              </a:rPr>
              <a:t>მჰდ</a:t>
            </a:r>
            <a:r>
              <a:rPr lang="ka-GE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FiraGO ExtraBold" charset="0"/>
              </a:rPr>
              <a:t> </a:t>
            </a:r>
            <a:r>
              <a:rPr lang="ka-GE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FiraGO ExtraBold" charset="0"/>
              </a:rPr>
              <a:t>ინვარიანტები</a:t>
            </a:r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00" y="6598823"/>
            <a:ext cx="14401800" cy="6020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										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			</a:t>
            </a:r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	30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.0</a:t>
            </a:r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4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.202</a:t>
            </a:r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5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pic>
        <p:nvPicPr>
          <p:cNvPr id="5" name="Google Shape;156;p1">
            <a:extLst>
              <a:ext uri="{FF2B5EF4-FFF2-40B4-BE49-F238E27FC236}">
                <a16:creationId xmlns:a16="http://schemas.microsoft.com/office/drawing/2014/main" id="{9007C4E5-6D94-3976-A35E-35882BD3602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1311" y="238076"/>
            <a:ext cx="1335024" cy="11887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5EBCBBE-F17A-06D9-E2AE-34C7B420DC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266901"/>
              </p:ext>
            </p:extLst>
          </p:nvPr>
        </p:nvGraphicFramePr>
        <p:xfrm>
          <a:off x="9486900" y="1154469"/>
          <a:ext cx="2667000" cy="2915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01440" imgH="990360" progId="Equation.3">
                  <p:embed/>
                </p:oleObj>
              </mc:Choice>
              <mc:Fallback>
                <p:oleObj name="Equation" r:id="rId6" imgW="901440" imgH="990360" progId="Equation.3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1452848-928C-5B58-1E8F-A752D1DEC6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6900" y="1154469"/>
                        <a:ext cx="2667000" cy="29153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723A137-9CDC-1FB0-B4D9-A6596305F1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0500" y="5501771"/>
            <a:ext cx="3810000" cy="107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52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CE492418-2D7D-2825-A0F5-1617FFB620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8000" contras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294" y="0"/>
            <a:ext cx="11229206" cy="720090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DA745D-EFD9-4857-97DF-07FE18384209}"/>
              </a:ext>
            </a:extLst>
          </p:cNvPr>
          <p:cNvSpPr txBox="1"/>
          <p:nvPr/>
        </p:nvSpPr>
        <p:spPr>
          <a:xfrm>
            <a:off x="201311" y="1487367"/>
            <a:ext cx="13868400" cy="48833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a-GE" sz="3200" dirty="0">
                <a:solidFill>
                  <a:srgbClr val="3C40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სითბური ველი:</a:t>
            </a:r>
          </a:p>
          <a:p>
            <a:endParaRPr lang="ka-GE" sz="3200" dirty="0">
              <a:solidFill>
                <a:srgbClr val="3C40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a-GE" sz="3200" dirty="0">
                <a:solidFill>
                  <a:srgbClr val="3C40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მაგნიტო-კინეტიკური ველი:</a:t>
            </a:r>
            <a:endParaRPr lang="en-US" sz="3200" i="0" dirty="0">
              <a:solidFill>
                <a:srgbClr val="3C404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311" y="174253"/>
            <a:ext cx="14105239" cy="8059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a-GE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FiraGO ExtraBold" charset="0"/>
              </a:rPr>
              <a:t>თერმო-მექანიკური ინვარიანტი</a:t>
            </a:r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00" y="6598823"/>
            <a:ext cx="14401800" cy="6020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										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			</a:t>
            </a:r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	30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.0</a:t>
            </a:r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4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.202</a:t>
            </a:r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5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pic>
        <p:nvPicPr>
          <p:cNvPr id="5" name="Google Shape;156;p1">
            <a:extLst>
              <a:ext uri="{FF2B5EF4-FFF2-40B4-BE49-F238E27FC236}">
                <a16:creationId xmlns:a16="http://schemas.microsoft.com/office/drawing/2014/main" id="{9007C4E5-6D94-3976-A35E-35882BD3602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1311" y="238076"/>
            <a:ext cx="1335024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F20A28-FE4D-7503-C837-21EA594974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1300" y="1398522"/>
            <a:ext cx="5382482" cy="6249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C0A2F5-0C24-8130-B958-35267E9056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5100" y="2323630"/>
            <a:ext cx="7197564" cy="11297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134C59-3A75-37BE-DDBE-6F5D62E1F7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4920" y="3453406"/>
            <a:ext cx="8437912" cy="35342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9EBA6E-FE5C-0CA7-D340-2C145E6593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1500" y="6868800"/>
            <a:ext cx="657317" cy="2667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C62EEC-41DA-54D5-7C33-5274F414B7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20100" y="6898951"/>
            <a:ext cx="666843" cy="2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8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CE492418-2D7D-2825-A0F5-1617FFB620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8000" contras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294" y="0"/>
            <a:ext cx="11229206" cy="720090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1311" y="174253"/>
            <a:ext cx="14105239" cy="8059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a-GE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FiraGO ExtraBold" charset="0"/>
              </a:rPr>
              <a:t>კოსმოსური პლაზმის გაფართოება</a:t>
            </a:r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00" y="6598823"/>
            <a:ext cx="14401800" cy="6020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										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			</a:t>
            </a:r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	30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.0</a:t>
            </a:r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4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.202</a:t>
            </a:r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5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pic>
        <p:nvPicPr>
          <p:cNvPr id="5" name="Google Shape;156;p1">
            <a:extLst>
              <a:ext uri="{FF2B5EF4-FFF2-40B4-BE49-F238E27FC236}">
                <a16:creationId xmlns:a16="http://schemas.microsoft.com/office/drawing/2014/main" id="{9007C4E5-6D94-3976-A35E-35882BD3602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1311" y="238076"/>
            <a:ext cx="1335024" cy="118872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77C5B52B-BEE6-9713-21B9-84ABBEEE57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9100" y="1490619"/>
                <a:ext cx="13411200" cy="5234031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>
                  <a:defRPr>
                    <a:latin typeface="+mn-lt"/>
                    <a:ea typeface="+mn-ea"/>
                    <a:cs typeface="+mn-cs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940" kern="0" dirty="0">
                    <a:solidFill>
                      <a:sysClr val="windowText" lastClr="000000"/>
                    </a:solidFill>
                  </a:rPr>
                  <a:t>Large scale magnetic field evolution in decaying anisotropic MHD turbulence;</a:t>
                </a:r>
                <a:endParaRPr lang="en-US" sz="2100" kern="0" dirty="0">
                  <a:solidFill>
                    <a:sysClr val="windowText" lastClr="000000"/>
                  </a:solidFill>
                </a:endParaRPr>
              </a:p>
              <a:p>
                <a:endParaRPr lang="ka-GE" kern="0" dirty="0">
                  <a:solidFill>
                    <a:sysClr val="windowText" lastClr="00000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kern="12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0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a:rPr lang="en-US" sz="20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r>
                        <m:rPr>
                          <m:nor/>
                        </m:rPr>
                        <a:rPr lang="en-US" sz="20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ln</m:t>
                      </m:r>
                      <m:d>
                        <m:dPr>
                          <m:ctrlPr>
                            <a:rPr lang="en-US" sz="20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0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𝛻</m:t>
                              </m:r>
                            </m:e>
                            <m:sub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0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ln</m:t>
                          </m:r>
                          <m:d>
                            <m:dPr>
                              <m:ctrlPr>
                                <a:rPr lang="en-US" sz="20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Cambria Math" panose="02040503050406030204" pitchFamily="18" charset="0"/>
                                    </a:rPr>
                                    <m:t>∥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sz="20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𝛻</m:t>
                              </m:r>
                            </m:e>
                            <m:sub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0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ln</m:t>
                          </m:r>
                          <m:d>
                            <m:dPr>
                              <m:ctrlPr>
                                <a:rPr lang="en-US" sz="20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d>
                            <m:dPr>
                              <m:ctrlPr>
                                <a:rPr lang="en-US" sz="20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0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0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𝑃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0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  <m:sSub>
                                <m:sSubPr>
                                  <m:ctrlP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US" sz="20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0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𝛻</m:t>
                              </m:r>
                            </m:e>
                            <m:sub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0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ln</m:t>
                          </m:r>
                          <m:r>
                            <m:rPr>
                              <m:nor/>
                            </m:rPr>
                            <a:rPr lang="en-US" sz="20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0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0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000" kern="0" dirty="0">
                  <a:solidFill>
                    <a:schemeClr val="tx1"/>
                  </a:solidFill>
                </a:endParaRPr>
              </a:p>
              <a:p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kern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2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8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en-US" sz="1800" i="1" kern="1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kern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en-US" sz="1800" i="1" kern="1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en-US" sz="3200" i="1" kern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endParaRPr lang="en-US" sz="2940" kern="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2940" kern="0" dirty="0">
                    <a:solidFill>
                      <a:sysClr val="windowText" lastClr="000000"/>
                    </a:solidFill>
                  </a:rPr>
                  <a:t>EOS: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kern="1200" smtClean="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kern="120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i="1" kern="120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||</m:t>
                          </m:r>
                        </m:sub>
                        <m:sup>
                          <m:r>
                            <a:rPr lang="en-US" sz="3200" i="1" kern="120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sz="3200" i="1" kern="120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kern="120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sz="3200" i="1" kern="120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kern="120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𝛻</m:t>
                              </m:r>
                            </m:e>
                            <m:sub>
                              <m:r>
                                <a:rPr lang="en-US" sz="3200" i="1" kern="120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||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3200" i="1" kern="120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ln</m:t>
                          </m:r>
                          <m:d>
                            <m:dPr>
                              <m:ctrlPr>
                                <a:rPr lang="en-US" sz="3200" i="1" kern="120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3200" i="1" kern="120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 kern="120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200" i="1" kern="120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||</m:t>
                                  </m:r>
                                </m:sub>
                                <m:sup>
                                  <m:r>
                                    <a:rPr lang="en-US" sz="3200" i="1" kern="120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3200" i="1" kern="120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en-US" sz="3200" i="1" kern="120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kern="120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𝛻</m:t>
                              </m:r>
                            </m:e>
                            <m:sub>
                              <m:r>
                                <a:rPr lang="en-US" sz="3200" i="1" kern="120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||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3200" i="1" kern="120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ln</m:t>
                          </m:r>
                          <m:d>
                            <m:dPr>
                              <m:ctrlPr>
                                <a:rPr lang="en-US" sz="3200" i="1" kern="120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3200" i="1" kern="120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 kern="120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20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  <m:sup>
                                  <m:r>
                                    <a:rPr lang="en-US" sz="3200" i="1" kern="120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3200" i="1" kern="120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 kern="120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kern="120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𝛻</m:t>
                              </m:r>
                            </m:e>
                            <m:sub>
                              <m:r>
                                <a:rPr lang="en-US" sz="3200" i="1" kern="120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||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3200" i="1" kern="120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ln</m:t>
                          </m:r>
                          <m:d>
                            <m:dPr>
                              <m:ctrlPr>
                                <a:rPr lang="en-US" sz="3200" i="1" kern="120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 kern="120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 kern="120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3200" i="1" kern="120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en-US" sz="3200" i="1" kern="120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3200" i="1" kern="12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i="1" kern="120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kern="120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200" i="1" kern="120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||</m:t>
                          </m:r>
                        </m:sub>
                        <m:sup>
                          <m:r>
                            <a:rPr lang="en-US" sz="3200" i="1" kern="120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sz="3200" i="1" kern="120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 kern="120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sz="3200" i="1" kern="120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||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3200" i="1" kern="120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ln</m:t>
                      </m:r>
                      <m:d>
                        <m:dPr>
                          <m:ctrlPr>
                            <a:rPr lang="en-US" sz="3200" i="1" kern="120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 kern="120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i="1" kern="120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 kern="120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3200" i="1" kern="120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sz="3200" i="1" kern="120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  <m:r>
                                    <a:rPr lang="en-US" sz="3200" i="1" kern="120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i="1" kern="120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kern="1200" dirty="0">
                  <a:solidFill>
                    <a:srgbClr val="0000FF"/>
                  </a:solidFill>
                  <a:effectLst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sz="2400" kern="0" dirty="0">
                  <a:solidFill>
                    <a:srgbClr val="0000FF"/>
                  </a:solidFill>
                </a:endParaRPr>
              </a:p>
              <a:p>
                <a:r>
                  <a:rPr lang="en-US" sz="2400" kern="0" dirty="0">
                    <a:solidFill>
                      <a:srgbClr val="0070C0"/>
                    </a:solidFill>
                  </a:rPr>
                  <a:t>Compression: 		Anisotropic Sound speed</a:t>
                </a:r>
              </a:p>
              <a:p>
                <a:r>
                  <a:rPr lang="en-US" sz="2400" kern="0" dirty="0">
                    <a:solidFill>
                      <a:srgbClr val="0070C0"/>
                    </a:solidFill>
                  </a:rPr>
                  <a:t>Thermal Effects: 	Heat fluxes</a:t>
                </a:r>
              </a:p>
              <a:p>
                <a:r>
                  <a:rPr lang="en-US" sz="2400" kern="0" dirty="0">
                    <a:solidFill>
                      <a:srgbClr val="0070C0"/>
                    </a:solidFill>
                  </a:rPr>
                  <a:t>Magnetic Field: 	Magnetic Field Energy</a:t>
                </a:r>
              </a:p>
              <a:p>
                <a:endParaRPr lang="en-US" sz="3200" kern="0" dirty="0">
                  <a:solidFill>
                    <a:srgbClr val="0000FF"/>
                  </a:solidFill>
                </a:endParaRPr>
              </a:p>
              <a:p>
                <a:endParaRPr lang="en-US" sz="3200" kern="0" dirty="0">
                  <a:solidFill>
                    <a:srgbClr val="0000FF"/>
                  </a:solidFill>
                </a:endParaRPr>
              </a:p>
              <a:p>
                <a:endParaRPr lang="en-US" sz="3200" kern="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77C5B52B-BEE6-9713-21B9-84ABBEEE5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1490619"/>
                <a:ext cx="13411200" cy="5234031"/>
              </a:xfrm>
              <a:prstGeom prst="rect">
                <a:avLst/>
              </a:prstGeom>
              <a:blipFill>
                <a:blip r:embed="rId6"/>
                <a:stretch>
                  <a:fillRect l="-1000" t="-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547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CE492418-2D7D-2825-A0F5-1617FFB620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8000" contras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294" y="0"/>
            <a:ext cx="11229206" cy="720090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DA745D-EFD9-4857-97DF-07FE18384209}"/>
              </a:ext>
            </a:extLst>
          </p:cNvPr>
          <p:cNvSpPr txBox="1"/>
          <p:nvPr/>
        </p:nvSpPr>
        <p:spPr>
          <a:xfrm>
            <a:off x="201311" y="1487367"/>
            <a:ext cx="13868400" cy="48833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3200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5"/>
              </a:rPr>
              <a:t>Thermo-mechanic invariant in anisotropic plasma with heat fluxes</a:t>
            </a:r>
            <a:r>
              <a:rPr lang="en-US" sz="3200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l"/>
            <a:r>
              <a:rPr lang="en-US" sz="3200" b="0" i="0" dirty="0">
                <a:effectLst/>
                <a:latin typeface="Arial" panose="020B0604020202020204" pitchFamily="34" charset="0"/>
              </a:rPr>
              <a:t>E. </a:t>
            </a:r>
            <a:r>
              <a:rPr lang="en-US" sz="3200" b="0" i="0" dirty="0" err="1">
                <a:effectLst/>
                <a:latin typeface="Arial" panose="020B0604020202020204" pitchFamily="34" charset="0"/>
              </a:rPr>
              <a:t>Uchava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, A. Tevzadze arXiv:2410.20002</a:t>
            </a:r>
          </a:p>
          <a:p>
            <a:pPr algn="l"/>
            <a:r>
              <a:rPr lang="en-US" sz="3200" dirty="0">
                <a:latin typeface="Arial" panose="020B0604020202020204" pitchFamily="34" charset="0"/>
              </a:rPr>
              <a:t>J Plasma Phys. (submitted)</a:t>
            </a:r>
            <a:r>
              <a:rPr lang="ka-GE" sz="3200" dirty="0">
                <a:latin typeface="Arial" panose="020B0604020202020204" pitchFamily="34" charset="0"/>
              </a:rPr>
              <a:t> 2025</a:t>
            </a:r>
            <a:endParaRPr lang="en-US" sz="3200" dirty="0">
              <a:latin typeface="Arial" panose="020B0604020202020204" pitchFamily="34" charset="0"/>
            </a:endParaRPr>
          </a:p>
          <a:p>
            <a:pPr algn="l"/>
            <a:endParaRPr lang="en-US" sz="4000" b="0" i="0" dirty="0">
              <a:effectLst/>
              <a:latin typeface="Arial" panose="020B0604020202020204" pitchFamily="34" charset="0"/>
            </a:endParaRPr>
          </a:p>
          <a:p>
            <a:pPr algn="l"/>
            <a:r>
              <a:rPr lang="en-US" sz="3200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6"/>
              </a:rPr>
              <a:t>Fire-hose instability of inhomogeneous plasma flows with heat fluxes</a:t>
            </a:r>
            <a:endParaRPr lang="en-US" sz="3200" b="0" i="0" u="none" strike="noStrike" dirty="0">
              <a:solidFill>
                <a:srgbClr val="1A0DAB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3200" b="0" i="0" dirty="0">
                <a:effectLst/>
                <a:latin typeface="Arial" panose="020B0604020202020204" pitchFamily="34" charset="0"/>
              </a:rPr>
              <a:t>E. </a:t>
            </a:r>
            <a:r>
              <a:rPr lang="en-US" sz="3200" b="0" i="0" dirty="0" err="1">
                <a:effectLst/>
                <a:latin typeface="Arial" panose="020B0604020202020204" pitchFamily="34" charset="0"/>
              </a:rPr>
              <a:t>Uchava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, A. Tevzadze, B. </a:t>
            </a:r>
            <a:r>
              <a:rPr lang="en-US" sz="3200" b="0" i="0" dirty="0" err="1">
                <a:effectLst/>
                <a:latin typeface="Arial" panose="020B0604020202020204" pitchFamily="34" charset="0"/>
              </a:rPr>
              <a:t>Shergelashvili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, N. </a:t>
            </a:r>
            <a:r>
              <a:rPr lang="en-US" sz="3200" b="0" i="0" dirty="0" err="1">
                <a:effectLst/>
                <a:latin typeface="Arial" panose="020B0604020202020204" pitchFamily="34" charset="0"/>
              </a:rPr>
              <a:t>Dzhalilov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, S. </a:t>
            </a:r>
            <a:r>
              <a:rPr lang="en-US" sz="3200" b="0" i="0" dirty="0" err="1">
                <a:effectLst/>
                <a:latin typeface="Arial" panose="020B0604020202020204" pitchFamily="34" charset="0"/>
              </a:rPr>
              <a:t>Poedts</a:t>
            </a:r>
            <a:endParaRPr lang="en-US" sz="3200" b="0" i="0" dirty="0">
              <a:effectLst/>
              <a:latin typeface="Arial" panose="020B0604020202020204" pitchFamily="34" charset="0"/>
            </a:endParaRPr>
          </a:p>
          <a:p>
            <a:pPr algn="l"/>
            <a:r>
              <a:rPr lang="en-US" sz="3200" b="0" i="0" dirty="0">
                <a:effectLst/>
                <a:latin typeface="Arial" panose="020B0604020202020204" pitchFamily="34" charset="0"/>
              </a:rPr>
              <a:t>Physics of Plasmas 27 (2020)</a:t>
            </a:r>
            <a:endParaRPr lang="en-US" sz="44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311" y="174253"/>
            <a:ext cx="14105239" cy="8059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a-GE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FiraGO ExtraBold" charset="0"/>
              </a:rPr>
              <a:t>პუბლიკაციები</a:t>
            </a:r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00" y="6598823"/>
            <a:ext cx="14401800" cy="6020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										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			</a:t>
            </a:r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	30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.0</a:t>
            </a:r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4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.202</a:t>
            </a:r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5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pic>
        <p:nvPicPr>
          <p:cNvPr id="5" name="Google Shape;156;p1">
            <a:extLst>
              <a:ext uri="{FF2B5EF4-FFF2-40B4-BE49-F238E27FC236}">
                <a16:creationId xmlns:a16="http://schemas.microsoft.com/office/drawing/2014/main" id="{9007C4E5-6D94-3976-A35E-35882BD3602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1311" y="238076"/>
            <a:ext cx="1335024" cy="1188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8058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CE492418-2D7D-2825-A0F5-1617FFB620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8000" contras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294" y="0"/>
            <a:ext cx="11229206" cy="720090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DA745D-EFD9-4857-97DF-07FE18384209}"/>
              </a:ext>
            </a:extLst>
          </p:cNvPr>
          <p:cNvSpPr txBox="1"/>
          <p:nvPr/>
        </p:nvSpPr>
        <p:spPr>
          <a:xfrm>
            <a:off x="266700" y="1485158"/>
            <a:ext cx="13868400" cy="48833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Dilute plasma in our galaxy</a:t>
            </a:r>
          </a:p>
          <a:p>
            <a:r>
              <a:rPr lang="en-US" sz="32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“hot” areas of interstellar plasma:</a:t>
            </a:r>
          </a:p>
          <a:p>
            <a:r>
              <a:rPr lang="en-US" sz="3200" dirty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T ~ 10</a:t>
            </a:r>
            <a:r>
              <a:rPr lang="en-US" sz="3200" baseline="30000" dirty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5</a:t>
            </a:r>
            <a:r>
              <a:rPr lang="en-US" sz="3200" dirty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 - 10</a:t>
            </a:r>
            <a:r>
              <a:rPr lang="en-US" sz="3200" baseline="30000" dirty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7</a:t>
            </a:r>
            <a:r>
              <a:rPr lang="en-US" sz="3200" dirty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 K</a:t>
            </a:r>
          </a:p>
          <a:p>
            <a:r>
              <a:rPr lang="en-US" sz="32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Intergalactic: 	</a:t>
            </a:r>
            <a:r>
              <a:rPr lang="en-US" sz="3200" dirty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1 – 0.1 </a:t>
            </a:r>
            <a:r>
              <a:rPr lang="en-US" sz="3200" i="1" dirty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ion/cm</a:t>
            </a:r>
            <a:r>
              <a:rPr lang="en-US" sz="3200" i="1" baseline="30000" dirty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3</a:t>
            </a:r>
          </a:p>
          <a:p>
            <a:r>
              <a:rPr lang="en-US" sz="3200" dirty="0" err="1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Intracluster</a:t>
            </a:r>
            <a:r>
              <a:rPr lang="en-US" sz="32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: 	</a:t>
            </a:r>
            <a:r>
              <a:rPr lang="en-US" sz="3200" dirty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10</a:t>
            </a:r>
            <a:r>
              <a:rPr lang="en-US" sz="3200" baseline="30000" dirty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-1</a:t>
            </a:r>
            <a:r>
              <a:rPr lang="en-US" sz="3200" dirty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 – 10</a:t>
            </a:r>
            <a:r>
              <a:rPr lang="en-US" sz="3200" baseline="30000" dirty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-5</a:t>
            </a:r>
            <a:r>
              <a:rPr lang="en-US" sz="3200" dirty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 </a:t>
            </a:r>
            <a:r>
              <a:rPr lang="en-US" sz="3200" i="1" dirty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ion/cm</a:t>
            </a:r>
            <a:r>
              <a:rPr lang="en-US" sz="3200" i="1" baseline="30000" dirty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3</a:t>
            </a:r>
          </a:p>
          <a:p>
            <a:endParaRPr lang="en-US" sz="32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Collisionless</a:t>
            </a:r>
            <a:r>
              <a:rPr lang="en-US" sz="32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 Plasma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Thermal Effects (Low Frequency)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Magnetic Field Anisotropy</a:t>
            </a:r>
          </a:p>
          <a:p>
            <a:endParaRPr lang="en-US" sz="32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311" y="174253"/>
            <a:ext cx="14105239" cy="8059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a-GE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FiraGO ExtraBold" charset="0"/>
              </a:rPr>
              <a:t>გაუხშოებული პლაზმა სამყაროში</a:t>
            </a:r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00" y="6598823"/>
            <a:ext cx="14401800" cy="6020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										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			</a:t>
            </a:r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	30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.0</a:t>
            </a:r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4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.202</a:t>
            </a:r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5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pic>
        <p:nvPicPr>
          <p:cNvPr id="5" name="Google Shape;156;p1">
            <a:extLst>
              <a:ext uri="{FF2B5EF4-FFF2-40B4-BE49-F238E27FC236}">
                <a16:creationId xmlns:a16="http://schemas.microsoft.com/office/drawing/2014/main" id="{9007C4E5-6D94-3976-A35E-35882BD3602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1311" y="238076"/>
            <a:ext cx="1335024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C2F99A-9032-9784-9AD3-0EAB544DE0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4136" y="1246352"/>
            <a:ext cx="6842414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23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CE492418-2D7D-2825-A0F5-1617FFB620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8000" contras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294" y="0"/>
            <a:ext cx="11229206" cy="720090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1311" y="174253"/>
            <a:ext cx="14105239" cy="8059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a-GE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FiraGO ExtraBold" charset="0"/>
              </a:rPr>
              <a:t>გაუხშოებული პლაზმის აღწერა</a:t>
            </a:r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00" y="6598823"/>
            <a:ext cx="14401800" cy="6020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										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			</a:t>
            </a:r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	30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.0</a:t>
            </a:r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4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.202</a:t>
            </a:r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5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pic>
        <p:nvPicPr>
          <p:cNvPr id="5" name="Google Shape;156;p1">
            <a:extLst>
              <a:ext uri="{FF2B5EF4-FFF2-40B4-BE49-F238E27FC236}">
                <a16:creationId xmlns:a16="http://schemas.microsoft.com/office/drawing/2014/main" id="{9007C4E5-6D94-3976-A35E-35882BD3602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1311" y="238076"/>
            <a:ext cx="1335024" cy="118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465CF85-70E3-EBA6-B0CD-B41E58268F7A}"/>
              </a:ext>
            </a:extLst>
          </p:cNvPr>
          <p:cNvSpPr txBox="1">
            <a:spLocks/>
          </p:cNvSpPr>
          <p:nvPr/>
        </p:nvSpPr>
        <p:spPr>
          <a:xfrm>
            <a:off x="419100" y="1543050"/>
            <a:ext cx="13411200" cy="4953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kern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Diffuse magnetized plasmas in the universe is dilute</a:t>
            </a:r>
          </a:p>
          <a:p>
            <a:r>
              <a:rPr lang="en-US" sz="3200" kern="0" dirty="0">
                <a:solidFill>
                  <a:sysClr val="windowText" lastClr="000000"/>
                </a:solidFill>
              </a:rPr>
              <a:t>collision freq. is much lower then Larmor freq. </a:t>
            </a:r>
            <a:r>
              <a:rPr lang="en-US" sz="3200" kern="0" dirty="0">
                <a:solidFill>
                  <a:sysClr val="windowText" lastClr="000000"/>
                </a:solidFill>
                <a:latin typeface="Symbol" panose="05050102010706020507" pitchFamily="18" charset="2"/>
              </a:rPr>
              <a:t>n</a:t>
            </a:r>
            <a:r>
              <a:rPr lang="en-US" sz="3200" kern="0" dirty="0">
                <a:solidFill>
                  <a:sysClr val="windowText" lastClr="000000"/>
                </a:solidFill>
              </a:rPr>
              <a:t>/</a:t>
            </a:r>
            <a:r>
              <a:rPr lang="en-US" sz="3200" kern="0" dirty="0">
                <a:solidFill>
                  <a:sysClr val="windowText" lastClr="000000"/>
                </a:solidFill>
                <a:latin typeface="Symbol" panose="05050102010706020507" pitchFamily="18" charset="2"/>
              </a:rPr>
              <a:t>W</a:t>
            </a:r>
            <a:r>
              <a:rPr lang="en-US" sz="3200" kern="0" dirty="0">
                <a:solidFill>
                  <a:sysClr val="windowText" lastClr="000000"/>
                </a:solidFill>
              </a:rPr>
              <a:t> &lt;&lt;1</a:t>
            </a:r>
          </a:p>
          <a:p>
            <a:r>
              <a:rPr lang="en-US" sz="3200" i="1" kern="0" dirty="0">
                <a:solidFill>
                  <a:sysClr val="windowText" lastClr="000000"/>
                </a:solidFill>
              </a:rPr>
              <a:t>(dilute, </a:t>
            </a:r>
            <a:r>
              <a:rPr lang="en-US" sz="3200" i="1" kern="0" dirty="0" err="1">
                <a:solidFill>
                  <a:sysClr val="windowText" lastClr="000000"/>
                </a:solidFill>
              </a:rPr>
              <a:t>collisionless</a:t>
            </a:r>
            <a:r>
              <a:rPr lang="en-US" sz="3200" i="1" kern="0" dirty="0">
                <a:solidFill>
                  <a:sysClr val="windowText" lastClr="000000"/>
                </a:solidFill>
              </a:rPr>
              <a:t>, weakly collisional)</a:t>
            </a:r>
          </a:p>
          <a:p>
            <a:endParaRPr lang="en-US" sz="3200" kern="0" dirty="0">
              <a:solidFill>
                <a:sysClr val="windowText" lastClr="000000"/>
              </a:solidFill>
            </a:endParaRPr>
          </a:p>
          <a:p>
            <a:r>
              <a:rPr lang="en-US" sz="3200" b="1" kern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Exact description: Kinetic Theory (Boltzmann Equation)</a:t>
            </a:r>
          </a:p>
          <a:p>
            <a:r>
              <a:rPr lang="en-US" sz="3200" kern="0" dirty="0">
                <a:solidFill>
                  <a:sysClr val="windowText" lastClr="000000"/>
                </a:solidFill>
              </a:rPr>
              <a:t>Particle distribution function; micro physics + fluid effects;</a:t>
            </a:r>
          </a:p>
          <a:p>
            <a:r>
              <a:rPr lang="en-US" sz="3200" kern="0" dirty="0">
                <a:solidFill>
                  <a:sysClr val="windowText" lastClr="000000"/>
                </a:solidFill>
              </a:rPr>
              <a:t>micro instabilities; fluid instabilities; </a:t>
            </a:r>
            <a:r>
              <a:rPr lang="en-US" sz="3200" i="1" kern="0" dirty="0">
                <a:solidFill>
                  <a:sysClr val="windowText" lastClr="000000"/>
                </a:solidFill>
              </a:rPr>
              <a:t>(highly complex formalism)</a:t>
            </a:r>
          </a:p>
          <a:p>
            <a:endParaRPr lang="en-US" sz="3200" kern="0" dirty="0">
              <a:solidFill>
                <a:sysClr val="windowText" lastClr="000000"/>
              </a:solidFill>
            </a:endParaRPr>
          </a:p>
          <a:p>
            <a:r>
              <a:rPr lang="en-US" sz="3200" b="1" kern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does the magnetized plasma can be described as “fluids”?</a:t>
            </a:r>
          </a:p>
          <a:p>
            <a:r>
              <a:rPr lang="en-US" sz="3200" kern="0" dirty="0">
                <a:solidFill>
                  <a:sysClr val="windowText" lastClr="000000"/>
                </a:solidFill>
              </a:rPr>
              <a:t>Collision freq. is much higher then fluid frequencies </a:t>
            </a:r>
            <a:r>
              <a:rPr lang="en-US" sz="3200" kern="0" dirty="0">
                <a:solidFill>
                  <a:sysClr val="windowText" lastClr="000000"/>
                </a:solidFill>
                <a:latin typeface="Symbol" panose="05050102010706020507" pitchFamily="18" charset="2"/>
              </a:rPr>
              <a:t>n</a:t>
            </a:r>
            <a:r>
              <a:rPr lang="en-US" sz="3200" kern="0" dirty="0">
                <a:solidFill>
                  <a:sysClr val="windowText" lastClr="000000"/>
                </a:solidFill>
              </a:rPr>
              <a:t>/</a:t>
            </a:r>
            <a:r>
              <a:rPr lang="en-US" sz="3200" kern="0" dirty="0">
                <a:solidFill>
                  <a:sysClr val="windowText" lastClr="000000"/>
                </a:solidFill>
                <a:latin typeface="Symbol" panose="05050102010706020507" pitchFamily="18" charset="2"/>
              </a:rPr>
              <a:t>w</a:t>
            </a:r>
            <a:r>
              <a:rPr lang="en-US" sz="3200" kern="0" dirty="0">
                <a:solidFill>
                  <a:sysClr val="windowText" lastClr="000000"/>
                </a:solidFill>
              </a:rPr>
              <a:t> &gt;&gt;1 </a:t>
            </a:r>
          </a:p>
          <a:p>
            <a:endParaRPr lang="en-US" sz="2940" kern="0" dirty="0">
              <a:solidFill>
                <a:sysClr val="windowText" lastClr="000000"/>
              </a:solidFill>
            </a:endParaRPr>
          </a:p>
          <a:p>
            <a:endParaRPr lang="en-US" sz="294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111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CE492418-2D7D-2825-A0F5-1617FFB620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8000" contras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294" y="0"/>
            <a:ext cx="11229206" cy="720090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DA745D-EFD9-4857-97DF-07FE18384209}"/>
              </a:ext>
            </a:extLst>
          </p:cNvPr>
          <p:cNvSpPr txBox="1"/>
          <p:nvPr/>
        </p:nvSpPr>
        <p:spPr>
          <a:xfrm>
            <a:off x="266700" y="1485158"/>
            <a:ext cx="13868400" cy="48833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Charged particles undergo “gyration” under the influence </a:t>
            </a:r>
          </a:p>
          <a:p>
            <a:r>
              <a:rPr lang="en-US" sz="32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of magnetic Lorenz force.</a:t>
            </a:r>
          </a:p>
          <a:p>
            <a:endParaRPr lang="en-US" sz="32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Temperature/Pressure along and </a:t>
            </a:r>
            <a:r>
              <a:rPr lang="en-US" sz="3200" dirty="0" err="1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perpendiculat</a:t>
            </a:r>
            <a:r>
              <a:rPr lang="en-US" sz="32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 to</a:t>
            </a:r>
          </a:p>
          <a:p>
            <a:r>
              <a:rPr lang="en-US" sz="32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The magnetic field are different.</a:t>
            </a:r>
          </a:p>
          <a:p>
            <a:endParaRPr lang="en-US" sz="32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Anisotropy parameter</a:t>
            </a:r>
          </a:p>
          <a:p>
            <a:endParaRPr lang="en-US" sz="32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endParaRPr lang="en-US" sz="32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endParaRPr lang="en-US" sz="32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311" y="174253"/>
            <a:ext cx="14105239" cy="8059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a-GE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FiraGO ExtraBold" charset="0"/>
              </a:rPr>
              <a:t>ასტროფიზიკური პლაზმა</a:t>
            </a:r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00" y="6598823"/>
            <a:ext cx="14401800" cy="6020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										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			</a:t>
            </a:r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	30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.0</a:t>
            </a:r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4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.202</a:t>
            </a:r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5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pic>
        <p:nvPicPr>
          <p:cNvPr id="5" name="Google Shape;156;p1">
            <a:extLst>
              <a:ext uri="{FF2B5EF4-FFF2-40B4-BE49-F238E27FC236}">
                <a16:creationId xmlns:a16="http://schemas.microsoft.com/office/drawing/2014/main" id="{9007C4E5-6D94-3976-A35E-35882BD3602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1311" y="238076"/>
            <a:ext cx="1335024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919734-665C-EA4D-580E-E2E0E14B11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9416" y="2152650"/>
            <a:ext cx="5175684" cy="3505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0F72E1-A4E5-8454-BA6D-F9500AF9BE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4728" y="5007404"/>
            <a:ext cx="1600200" cy="14762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C22AC6-4C11-38EE-0D5D-C0152228F8DE}"/>
              </a:ext>
            </a:extLst>
          </p:cNvPr>
          <p:cNvSpPr txBox="1"/>
          <p:nvPr/>
        </p:nvSpPr>
        <p:spPr>
          <a:xfrm>
            <a:off x="4305300" y="5408426"/>
            <a:ext cx="3505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32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ka-GE" altLang="en-US" sz="2400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≠</a:t>
            </a:r>
            <a:r>
              <a:rPr lang="en-GB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altLang="en-US" sz="32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┴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ka-GE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 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32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ka-GE" altLang="en-US" sz="2400" baseline="-25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≠P</a:t>
            </a:r>
            <a:r>
              <a:rPr lang="en-US" altLang="en-US" sz="32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┴</a:t>
            </a:r>
            <a:endParaRPr lang="en-GB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448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CE492418-2D7D-2825-A0F5-1617FFB620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8000" contras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294" y="0"/>
            <a:ext cx="11229206" cy="720090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1311" y="174253"/>
            <a:ext cx="14105239" cy="8059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a-GE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FiraGO ExtraBold" charset="0"/>
              </a:rPr>
              <a:t>თეორიული აღწერა</a:t>
            </a:r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00" y="6598823"/>
            <a:ext cx="14401800" cy="6020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										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			</a:t>
            </a:r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	30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.0</a:t>
            </a:r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4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.202</a:t>
            </a:r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5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pic>
        <p:nvPicPr>
          <p:cNvPr id="5" name="Google Shape;156;p1">
            <a:extLst>
              <a:ext uri="{FF2B5EF4-FFF2-40B4-BE49-F238E27FC236}">
                <a16:creationId xmlns:a16="http://schemas.microsoft.com/office/drawing/2014/main" id="{9007C4E5-6D94-3976-A35E-35882BD3602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1311" y="238076"/>
            <a:ext cx="1335024" cy="118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690C2FD-33C4-C10D-5FA2-668A74EE9690}"/>
              </a:ext>
            </a:extLst>
          </p:cNvPr>
          <p:cNvSpPr txBox="1">
            <a:spLocks/>
          </p:cNvSpPr>
          <p:nvPr/>
        </p:nvSpPr>
        <p:spPr>
          <a:xfrm>
            <a:off x="495300" y="1490619"/>
            <a:ext cx="13487400" cy="5005431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1470" kern="0" dirty="0">
              <a:solidFill>
                <a:sysClr val="windowText" lastClr="000000"/>
              </a:solidFill>
            </a:endParaRPr>
          </a:p>
          <a:p>
            <a:r>
              <a:rPr lang="en-US" sz="2940" kern="0" dirty="0">
                <a:solidFill>
                  <a:sysClr val="windowText" lastClr="000000"/>
                </a:solidFill>
              </a:rPr>
              <a:t>If we insist on fluid description of dilute plasmas, </a:t>
            </a:r>
          </a:p>
          <a:p>
            <a:r>
              <a:rPr lang="en-US" sz="2940" kern="0" dirty="0">
                <a:solidFill>
                  <a:sysClr val="windowText" lastClr="000000"/>
                </a:solidFill>
              </a:rPr>
              <a:t>pressure can not be isotropic.</a:t>
            </a:r>
          </a:p>
          <a:p>
            <a:endParaRPr lang="en-US" sz="2940" kern="0" dirty="0">
              <a:solidFill>
                <a:sysClr val="windowText" lastClr="000000"/>
              </a:solidFill>
            </a:endParaRPr>
          </a:p>
          <a:p>
            <a:r>
              <a:rPr lang="en-US" sz="294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Anisotropic MHD models</a:t>
            </a:r>
          </a:p>
          <a:p>
            <a:r>
              <a:rPr lang="en-US" sz="2940" i="1" kern="0" dirty="0">
                <a:solidFill>
                  <a:sysClr val="windowText" lastClr="000000"/>
                </a:solidFill>
              </a:rPr>
              <a:t>(one fluid, one component)</a:t>
            </a:r>
          </a:p>
          <a:p>
            <a:endParaRPr lang="en-US" sz="2940" kern="0" dirty="0">
              <a:solidFill>
                <a:sysClr val="windowText" lastClr="000000"/>
              </a:solidFill>
            </a:endParaRPr>
          </a:p>
          <a:p>
            <a:r>
              <a:rPr lang="en-US" sz="2940" kern="0" dirty="0">
                <a:solidFill>
                  <a:sysClr val="windowText" lastClr="000000"/>
                </a:solidFill>
              </a:rPr>
              <a:t>Anisotropic MHD should be able to resolve micro physics (micro instabilities) within simple one fluid (component) formalism. Anisotropic MHD Lab: the solar wind; </a:t>
            </a:r>
          </a:p>
          <a:p>
            <a:endParaRPr lang="en-US" sz="2940" kern="0" dirty="0">
              <a:solidFill>
                <a:sysClr val="windowText" lastClr="000000"/>
              </a:solidFill>
            </a:endParaRPr>
          </a:p>
          <a:p>
            <a:pPr algn="ctr"/>
            <a:r>
              <a:rPr lang="en-US" sz="2940" i="1" kern="0" dirty="0">
                <a:solidFill>
                  <a:srgbClr val="FF0000"/>
                </a:solidFill>
              </a:rPr>
              <a:t>Can we be still successful with “naive” MHD at large scales?</a:t>
            </a:r>
          </a:p>
          <a:p>
            <a:endParaRPr lang="en-US" sz="2940" kern="0" dirty="0">
              <a:solidFill>
                <a:sysClr val="windowText" lastClr="000000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DB8D02A-AD69-55A5-BEE2-861CA7DE4D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500" y="1357436"/>
            <a:ext cx="5543308" cy="19419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8499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CE492418-2D7D-2825-A0F5-1617FFB620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8000" contras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294" y="0"/>
            <a:ext cx="11229206" cy="720090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DA745D-EFD9-4857-97DF-07FE18384209}"/>
              </a:ext>
            </a:extLst>
          </p:cNvPr>
          <p:cNvSpPr txBox="1"/>
          <p:nvPr/>
        </p:nvSpPr>
        <p:spPr>
          <a:xfrm>
            <a:off x="266700" y="1485158"/>
            <a:ext cx="13868400" cy="48833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Particle probability distribution function:</a:t>
            </a:r>
          </a:p>
          <a:p>
            <a:endParaRPr lang="en-US" sz="32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Boltzmann Equation in magnetic field (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without collisions term</a:t>
            </a:r>
            <a:r>
              <a:rPr lang="en-US" sz="32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):</a:t>
            </a:r>
          </a:p>
          <a:p>
            <a:endParaRPr lang="en-US" sz="32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endParaRPr lang="en-US" sz="32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311" y="174253"/>
            <a:ext cx="14105239" cy="8059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a-GE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FiraGO ExtraBold" charset="0"/>
              </a:rPr>
              <a:t>კინეტიკური თეორია</a:t>
            </a:r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00" y="6598823"/>
            <a:ext cx="14401800" cy="6020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										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			</a:t>
            </a:r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	30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.0</a:t>
            </a:r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4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.202</a:t>
            </a:r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5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pic>
        <p:nvPicPr>
          <p:cNvPr id="5" name="Google Shape;156;p1">
            <a:extLst>
              <a:ext uri="{FF2B5EF4-FFF2-40B4-BE49-F238E27FC236}">
                <a16:creationId xmlns:a16="http://schemas.microsoft.com/office/drawing/2014/main" id="{9007C4E5-6D94-3976-A35E-35882BD3602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1311" y="238076"/>
            <a:ext cx="1335024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97D19A-45AF-27A3-8C34-483950CC26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3300" y="1242264"/>
            <a:ext cx="2743200" cy="8703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C837F08-DEE2-142A-D547-CEF5F7299F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6700" y="3453229"/>
            <a:ext cx="4876800" cy="13358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62930C-A9B8-EA5C-61F2-64D6236EDF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7700" y="5019407"/>
            <a:ext cx="3962400" cy="86942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7FA9B09-B2EA-9738-B5BE-D7B1EA8AE905}"/>
              </a:ext>
            </a:extLst>
          </p:cNvPr>
          <p:cNvSpPr/>
          <p:nvPr/>
        </p:nvSpPr>
        <p:spPr>
          <a:xfrm>
            <a:off x="8420100" y="3905250"/>
            <a:ext cx="381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977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CE492418-2D7D-2825-A0F5-1617FFB620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8000" contras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294" y="0"/>
            <a:ext cx="11229206" cy="720090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DA745D-EFD9-4857-97DF-07FE18384209}"/>
              </a:ext>
            </a:extLst>
          </p:cNvPr>
          <p:cNvSpPr txBox="1"/>
          <p:nvPr/>
        </p:nvSpPr>
        <p:spPr>
          <a:xfrm>
            <a:off x="266700" y="1485158"/>
            <a:ext cx="13868400" cy="48833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Expansion with respect to F/M</a:t>
            </a:r>
          </a:p>
          <a:p>
            <a:endParaRPr lang="en-US" sz="32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endParaRPr lang="en-US" sz="32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endParaRPr lang="en-US" sz="32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endParaRPr lang="en-US" sz="32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Hierarchy problem.</a:t>
            </a:r>
          </a:p>
          <a:p>
            <a:endParaRPr lang="en-US" sz="3200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FiraGO Medium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  <a:cs typeface="FiraGO Medium" charset="0"/>
              </a:rPr>
              <a:t>Closure model?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311" y="174253"/>
            <a:ext cx="14105239" cy="8059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a-GE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FiraGO ExtraBold" charset="0"/>
              </a:rPr>
              <a:t>კინეტიკური თეორია: პრობლემები</a:t>
            </a:r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00" y="6598823"/>
            <a:ext cx="14401800" cy="6020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										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			</a:t>
            </a:r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	30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.0</a:t>
            </a:r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4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.202</a:t>
            </a:r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5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pic>
        <p:nvPicPr>
          <p:cNvPr id="5" name="Google Shape;156;p1">
            <a:extLst>
              <a:ext uri="{FF2B5EF4-FFF2-40B4-BE49-F238E27FC236}">
                <a16:creationId xmlns:a16="http://schemas.microsoft.com/office/drawing/2014/main" id="{9007C4E5-6D94-3976-A35E-35882BD3602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1311" y="238076"/>
            <a:ext cx="1335024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DF652D-4697-9BD8-58A6-C7769E10AE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8900" y="1435350"/>
            <a:ext cx="5550361" cy="516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81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CE492418-2D7D-2825-A0F5-1617FFB620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8000" contras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294" y="0"/>
            <a:ext cx="11229206" cy="720090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1311" y="174253"/>
            <a:ext cx="14105239" cy="8059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a-GE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FiraGO ExtraBold" charset="0"/>
              </a:rPr>
              <a:t>„ჩაკეტვის“ მეთოდები</a:t>
            </a:r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00" y="6598823"/>
            <a:ext cx="14401800" cy="6020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										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			</a:t>
            </a:r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	30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.0</a:t>
            </a:r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4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.202</a:t>
            </a:r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5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pic>
        <p:nvPicPr>
          <p:cNvPr id="5" name="Google Shape;156;p1">
            <a:extLst>
              <a:ext uri="{FF2B5EF4-FFF2-40B4-BE49-F238E27FC236}">
                <a16:creationId xmlns:a16="http://schemas.microsoft.com/office/drawing/2014/main" id="{9007C4E5-6D94-3976-A35E-35882BD3602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1311" y="238076"/>
            <a:ext cx="1335024" cy="118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4C51DC1-4D0B-2B69-E5E2-97208814DFE4}"/>
              </a:ext>
            </a:extLst>
          </p:cNvPr>
          <p:cNvSpPr txBox="1">
            <a:spLocks/>
          </p:cNvSpPr>
          <p:nvPr/>
        </p:nvSpPr>
        <p:spPr>
          <a:xfrm>
            <a:off x="419099" y="1426795"/>
            <a:ext cx="13487401" cy="5069255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4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Isotropic “one fluid” MHD</a:t>
            </a:r>
          </a:p>
          <a:p>
            <a:endParaRPr lang="en-US" sz="2100" kern="0" dirty="0">
              <a:solidFill>
                <a:sysClr val="windowText" lastClr="000000"/>
              </a:solidFill>
            </a:endParaRPr>
          </a:p>
          <a:p>
            <a:r>
              <a:rPr lang="en-US" sz="2940" kern="0" dirty="0">
                <a:solidFill>
                  <a:sysClr val="windowText" lastClr="000000"/>
                </a:solidFill>
              </a:rPr>
              <a:t> Equation of State:</a:t>
            </a:r>
          </a:p>
          <a:p>
            <a:endParaRPr lang="en-US" sz="2520" kern="0" dirty="0">
              <a:solidFill>
                <a:sysClr val="windowText" lastClr="000000"/>
              </a:solidFill>
            </a:endParaRPr>
          </a:p>
          <a:p>
            <a:r>
              <a:rPr lang="en-US" sz="294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CGL (Chew Goldberger Low) MHD</a:t>
            </a:r>
          </a:p>
          <a:p>
            <a:endParaRPr lang="en-US" sz="2100" kern="0" dirty="0">
              <a:solidFill>
                <a:srgbClr val="0000FF"/>
              </a:solidFill>
            </a:endParaRPr>
          </a:p>
          <a:p>
            <a:r>
              <a:rPr lang="en-US" sz="2940" kern="0" dirty="0">
                <a:solidFill>
                  <a:sysClr val="windowText" lastClr="000000"/>
                </a:solidFill>
              </a:rPr>
              <a:t> “double adiabatic” </a:t>
            </a:r>
          </a:p>
          <a:p>
            <a:r>
              <a:rPr lang="en-US" sz="2940" kern="0" dirty="0">
                <a:solidFill>
                  <a:sysClr val="windowText" lastClr="000000"/>
                </a:solidFill>
              </a:rPr>
              <a:t> state </a:t>
            </a:r>
            <a:r>
              <a:rPr lang="en-US" altLang="en-US" sz="2940" kern="0" dirty="0">
                <a:solidFill>
                  <a:sysClr val="windowText" lastClr="000000"/>
                </a:solidFill>
              </a:rPr>
              <a:t>(P</a:t>
            </a:r>
            <a:r>
              <a:rPr lang="en-US" altLang="en-US" sz="2940" kern="0" baseline="-25000" dirty="0">
                <a:solidFill>
                  <a:sysClr val="windowText" lastClr="000000"/>
                </a:solidFill>
              </a:rPr>
              <a:t>||</a:t>
            </a:r>
            <a:r>
              <a:rPr lang="en-US" altLang="en-US" sz="2940" kern="0" dirty="0">
                <a:solidFill>
                  <a:sysClr val="windowText" lastClr="000000"/>
                </a:solidFill>
              </a:rPr>
              <a:t>, P</a:t>
            </a:r>
            <a:r>
              <a:rPr lang="en-US" altLang="en-US" sz="2940" kern="0" baseline="-25000" dirty="0">
                <a:solidFill>
                  <a:sysClr val="windowText" lastClr="000000"/>
                </a:solidFill>
              </a:rPr>
              <a:t>┴</a:t>
            </a:r>
            <a:r>
              <a:rPr lang="en-US" altLang="en-US" sz="2940" kern="0" dirty="0">
                <a:solidFill>
                  <a:sysClr val="windowText" lastClr="000000"/>
                </a:solidFill>
              </a:rPr>
              <a:t>):</a:t>
            </a:r>
          </a:p>
          <a:p>
            <a:r>
              <a:rPr lang="en-US" altLang="en-US" sz="2520" i="1" kern="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2520" i="1" kern="0" dirty="0">
                <a:solidFill>
                  <a:srgbClr val="FF0000"/>
                </a:solidFill>
              </a:rPr>
              <a:t>Neglecting heat fluxes </a:t>
            </a:r>
          </a:p>
          <a:p>
            <a:r>
              <a:rPr lang="en-US" altLang="en-US" sz="2520" i="1" kern="0" dirty="0">
                <a:solidFill>
                  <a:sysClr val="windowText" lastClr="000000"/>
                </a:solidFill>
              </a:rPr>
              <a:t> (high freq. processes)</a:t>
            </a:r>
          </a:p>
          <a:p>
            <a:endParaRPr lang="en-US" sz="2520" i="1" kern="0" dirty="0">
              <a:solidFill>
                <a:sysClr val="windowText" lastClr="000000"/>
              </a:solidFill>
            </a:endParaRPr>
          </a:p>
          <a:p>
            <a:pPr algn="ctr"/>
            <a:r>
              <a:rPr lang="en-US" sz="2520" kern="0" dirty="0">
                <a:solidFill>
                  <a:sysClr val="windowText" lastClr="000000"/>
                </a:solidFill>
              </a:rPr>
              <a:t>MHD waves + micro physics (Mirror and Fire-hose instabilities)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0840D6C-A0D6-D509-B37F-CC33C77D5F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80860" y="1360170"/>
          <a:ext cx="1985249" cy="116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87320" imgH="457200" progId="Equation.3">
                  <p:embed/>
                </p:oleObj>
              </mc:Choice>
              <mc:Fallback>
                <p:oleObj name="Equation" r:id="rId6" imgW="787320" imgH="457200" progId="Equation.3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0840D6C-A0D6-D509-B37F-CC33C77D5F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0860" y="1360170"/>
                        <a:ext cx="1985249" cy="1168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1452848-928C-5B58-1E8F-A752D1DEC6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60871" y="3280410"/>
          <a:ext cx="2183606" cy="2386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01440" imgH="990360" progId="Equation.3">
                  <p:embed/>
                </p:oleObj>
              </mc:Choice>
              <mc:Fallback>
                <p:oleObj name="Equation" r:id="rId8" imgW="901440" imgH="990360" progId="Equation.3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1452848-928C-5B58-1E8F-A752D1DEC6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0871" y="3280410"/>
                        <a:ext cx="2183606" cy="23869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9">
                <a:extLst>
                  <a:ext uri="{FF2B5EF4-FFF2-40B4-BE49-F238E27FC236}">
                    <a16:creationId xmlns:a16="http://schemas.microsoft.com/office/drawing/2014/main" id="{14458EF5-F1AD-434E-D819-F54679B49253}"/>
                  </a:ext>
                </a:extLst>
              </p:cNvPr>
              <p:cNvSpPr txBox="1"/>
              <p:nvPr/>
            </p:nvSpPr>
            <p:spPr bwMode="auto">
              <a:xfrm>
                <a:off x="11315700" y="1563410"/>
                <a:ext cx="1733550" cy="76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ru-R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ru-RU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Object 9">
                <a:extLst>
                  <a:ext uri="{FF2B5EF4-FFF2-40B4-BE49-F238E27FC236}">
                    <a16:creationId xmlns:a16="http://schemas.microsoft.com/office/drawing/2014/main" id="{14458EF5-F1AD-434E-D819-F54679B49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15700" y="1563410"/>
                <a:ext cx="1733550" cy="7620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3A63B32A-0048-2F11-AF4E-0C6CFEEFA38A}"/>
              </a:ext>
            </a:extLst>
          </p:cNvPr>
          <p:cNvSpPr/>
          <p:nvPr/>
        </p:nvSpPr>
        <p:spPr>
          <a:xfrm>
            <a:off x="11010900" y="1162050"/>
            <a:ext cx="2286000" cy="1366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027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CE492418-2D7D-2825-A0F5-1617FFB620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8000" contras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294" y="0"/>
            <a:ext cx="11229206" cy="720090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1311" y="174253"/>
            <a:ext cx="14105239" cy="8059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ka-GE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FiraGO ExtraBold" charset="0"/>
              </a:rPr>
              <a:t>მეთოდები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FiraGO ExtraBold" charset="0"/>
              </a:rPr>
              <a:t>: </a:t>
            </a:r>
            <a:r>
              <a:rPr lang="ka-GE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FiraGO ExtraBold" charset="0"/>
              </a:rPr>
              <a:t>ანიზოტროპული</a:t>
            </a:r>
            <a:r>
              <a:rPr lang="ka-GE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FiraGO ExtraBold" charset="0"/>
              </a:rPr>
              <a:t> სიბლანტე</a:t>
            </a:r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00" y="6598823"/>
            <a:ext cx="14401800" cy="6020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										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			</a:t>
            </a:r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	30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.0</a:t>
            </a:r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4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.202</a:t>
            </a:r>
            <a:r>
              <a:rPr lang="ka-GE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Verdana" panose="020B0604030504040204" pitchFamily="34" charset="0"/>
                <a:cs typeface="FiraGO ExtraBold" charset="0"/>
              </a:rPr>
              <a:t>5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Verdana" panose="020B0604030504040204" pitchFamily="34" charset="0"/>
              <a:cs typeface="FiraGO ExtraBold" charset="0"/>
            </a:endParaRPr>
          </a:p>
        </p:txBody>
      </p:sp>
      <p:pic>
        <p:nvPicPr>
          <p:cNvPr id="5" name="Google Shape;156;p1">
            <a:extLst>
              <a:ext uri="{FF2B5EF4-FFF2-40B4-BE49-F238E27FC236}">
                <a16:creationId xmlns:a16="http://schemas.microsoft.com/office/drawing/2014/main" id="{9007C4E5-6D94-3976-A35E-35882BD3602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1311" y="238076"/>
            <a:ext cx="1335024" cy="118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C1FFCF4-2B45-B418-D6E4-8BE9B48AC47D}"/>
              </a:ext>
            </a:extLst>
          </p:cNvPr>
          <p:cNvSpPr txBox="1">
            <a:spLocks/>
          </p:cNvSpPr>
          <p:nvPr/>
        </p:nvSpPr>
        <p:spPr>
          <a:xfrm>
            <a:off x="495300" y="1543049"/>
            <a:ext cx="13487400" cy="4876801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4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Anisotropic viscosity MHD (</a:t>
            </a:r>
            <a:r>
              <a:rPr lang="en-US" sz="2940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Braginskii</a:t>
            </a:r>
            <a:r>
              <a:rPr lang="en-US" sz="294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MHD)</a:t>
            </a:r>
          </a:p>
          <a:p>
            <a:r>
              <a:rPr lang="en-US" sz="2940" kern="0" dirty="0">
                <a:solidFill>
                  <a:sysClr val="windowText" lastClr="000000"/>
                </a:solidFill>
              </a:rPr>
              <a:t> </a:t>
            </a:r>
            <a:r>
              <a:rPr lang="en-US" sz="2520" kern="0" dirty="0">
                <a:solidFill>
                  <a:sysClr val="windowText" lastClr="000000"/>
                </a:solidFill>
              </a:rPr>
              <a:t>(</a:t>
            </a:r>
            <a:r>
              <a:rPr lang="en-US" sz="2520" kern="0" dirty="0" err="1">
                <a:solidFill>
                  <a:sysClr val="windowText" lastClr="000000"/>
                </a:solidFill>
              </a:rPr>
              <a:t>Braginskii</a:t>
            </a:r>
            <a:r>
              <a:rPr lang="en-US" sz="2520" kern="0" dirty="0">
                <a:solidFill>
                  <a:sysClr val="windowText" lastClr="000000"/>
                </a:solidFill>
              </a:rPr>
              <a:t> 1965, Hollweg 1985)</a:t>
            </a:r>
          </a:p>
          <a:p>
            <a:endParaRPr lang="en-US" sz="2940" kern="0" dirty="0">
              <a:solidFill>
                <a:sysClr val="windowText" lastClr="000000"/>
              </a:solidFill>
            </a:endParaRPr>
          </a:p>
          <a:p>
            <a:endParaRPr lang="en-US" sz="2940" kern="0" dirty="0">
              <a:solidFill>
                <a:sysClr val="windowText" lastClr="000000"/>
              </a:solidFill>
            </a:endParaRPr>
          </a:p>
          <a:p>
            <a:endParaRPr lang="en-US" sz="2940" kern="0" dirty="0">
              <a:solidFill>
                <a:sysClr val="windowText" lastClr="000000"/>
              </a:solidFill>
            </a:endParaRPr>
          </a:p>
          <a:p>
            <a:endParaRPr lang="en-US" sz="2940" kern="0" dirty="0">
              <a:solidFill>
                <a:sysClr val="windowText" lastClr="000000"/>
              </a:solidFill>
            </a:endParaRPr>
          </a:p>
          <a:p>
            <a:endParaRPr lang="en-US" sz="2940" kern="0" dirty="0">
              <a:solidFill>
                <a:sysClr val="windowText" lastClr="000000"/>
              </a:solidFill>
            </a:endParaRPr>
          </a:p>
          <a:p>
            <a:endParaRPr lang="en-US" sz="2940" kern="0" dirty="0">
              <a:solidFill>
                <a:sysClr val="windowText" lastClr="000000"/>
              </a:solidFill>
            </a:endParaRPr>
          </a:p>
          <a:p>
            <a:r>
              <a:rPr lang="en-US" sz="2940" kern="0" dirty="0">
                <a:solidFill>
                  <a:sysClr val="windowText" lastClr="000000"/>
                </a:solidFill>
                <a:latin typeface="Symbol" panose="05050102010706020507" pitchFamily="18" charset="2"/>
              </a:rPr>
              <a:t> n</a:t>
            </a:r>
            <a:r>
              <a:rPr lang="en-US" sz="2940" kern="0" dirty="0">
                <a:solidFill>
                  <a:sysClr val="windowText" lastClr="000000"/>
                </a:solidFill>
              </a:rPr>
              <a:t> – viscosity parameter</a:t>
            </a:r>
          </a:p>
          <a:p>
            <a:r>
              <a:rPr lang="en-US" sz="2940" kern="0" dirty="0">
                <a:solidFill>
                  <a:sysClr val="windowText" lastClr="000000"/>
                </a:solidFill>
              </a:rPr>
              <a:t> Local (viscous) properties of anisotropic plasmas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00A18A7-40AB-D3CB-0B7F-359CA9E981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878244"/>
              </p:ext>
            </p:extLst>
          </p:nvPr>
        </p:nvGraphicFramePr>
        <p:xfrm>
          <a:off x="5154810" y="2533650"/>
          <a:ext cx="4092179" cy="2386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88760" imgH="990360" progId="Equation.3">
                  <p:embed/>
                </p:oleObj>
              </mc:Choice>
              <mc:Fallback>
                <p:oleObj name="Equation" r:id="rId6" imgW="1688760" imgH="990360" progId="Equation.3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00A18A7-40AB-D3CB-0B7F-359CA9E981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810" y="2533650"/>
                        <a:ext cx="4092179" cy="23869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AFD5DBD6-6611-DD69-C5E0-BE0978A1F8C8}"/>
              </a:ext>
            </a:extLst>
          </p:cNvPr>
          <p:cNvSpPr/>
          <p:nvPr/>
        </p:nvSpPr>
        <p:spPr>
          <a:xfrm>
            <a:off x="7124700" y="2457450"/>
            <a:ext cx="2438400" cy="274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694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3204</TotalTime>
  <Words>903</Words>
  <Application>Microsoft Office PowerPoint</Application>
  <PresentationFormat>Custom</PresentationFormat>
  <Paragraphs>172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 Unicode MS</vt:lpstr>
      <vt:lpstr>Calibri</vt:lpstr>
      <vt:lpstr>Cambria Math</vt:lpstr>
      <vt:lpstr>Sylfaen</vt:lpstr>
      <vt:lpstr>Symbol</vt:lpstr>
      <vt:lpstr>Times New Roman</vt:lpstr>
      <vt:lpstr>Verdana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Magda Magradze</dc:creator>
  <cp:lastModifiedBy>Alexander Tevzadze</cp:lastModifiedBy>
  <cp:revision>678</cp:revision>
  <dcterms:created xsi:type="dcterms:W3CDTF">2020-04-10T12:53:11Z</dcterms:created>
  <dcterms:modified xsi:type="dcterms:W3CDTF">2025-04-30T12:13:59Z</dcterms:modified>
</cp:coreProperties>
</file>