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01" r:id="rId2"/>
    <p:sldId id="256" r:id="rId3"/>
    <p:sldId id="423" r:id="rId4"/>
    <p:sldId id="262" r:id="rId5"/>
    <p:sldId id="275" r:id="rId6"/>
    <p:sldId id="278" r:id="rId7"/>
    <p:sldId id="279" r:id="rId8"/>
    <p:sldId id="265" r:id="rId9"/>
    <p:sldId id="261" r:id="rId10"/>
    <p:sldId id="269" r:id="rId11"/>
    <p:sldId id="424" r:id="rId12"/>
    <p:sldId id="422" r:id="rId13"/>
    <p:sldId id="421" r:id="rId14"/>
    <p:sldId id="419" r:id="rId15"/>
    <p:sldId id="413" r:id="rId16"/>
    <p:sldId id="412" r:id="rId17"/>
    <p:sldId id="417" r:id="rId18"/>
    <p:sldId id="411" r:id="rId19"/>
    <p:sldId id="426" r:id="rId20"/>
    <p:sldId id="427" r:id="rId21"/>
    <p:sldId id="414" r:id="rId22"/>
    <p:sldId id="428" r:id="rId23"/>
    <p:sldId id="429" r:id="rId24"/>
    <p:sldId id="425" r:id="rId25"/>
    <p:sldId id="430" r:id="rId26"/>
    <p:sldId id="431" r:id="rId27"/>
    <p:sldId id="432" r:id="rId28"/>
    <p:sldId id="433" r:id="rId29"/>
    <p:sldId id="434" r:id="rId30"/>
    <p:sldId id="435" r:id="rId31"/>
  </p:sldIdLst>
  <p:sldSz cx="14401800" cy="7200900"/>
  <p:notesSz cx="14401800" cy="7200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 Magradze" initials="MM" lastIdx="1" clrIdx="0"/>
  <p:cmAuthor id="2" name="Mariam Naneishvili" initials="M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FFFFCC"/>
    <a:srgbClr val="FF9933"/>
    <a:srgbClr val="FED65A"/>
    <a:srgbClr val="FED149"/>
    <a:srgbClr val="FDCA2D"/>
    <a:srgbClr val="F5E26F"/>
    <a:srgbClr val="F5E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B30F7A-08B5-4770-AEB8-3B2B2667F2A2}" v="4" dt="2026-02-09T10:26:10.355"/>
    <p1510:client id="{D9BB85B9-1F92-41E9-8B08-31EF80E55FE6}" v="70" dt="2026-02-09T02:04:53.2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8" autoAdjust="0"/>
    <p:restoredTop sz="92721" autoAdjust="0"/>
  </p:normalViewPr>
  <p:slideViewPr>
    <p:cSldViewPr>
      <p:cViewPr varScale="1">
        <p:scale>
          <a:sx n="49" d="100"/>
          <a:sy n="49" d="100"/>
        </p:scale>
        <p:origin x="1004" y="2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2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evzadze" userId="a8cef4de59c3fb7d" providerId="LiveId" clId="{001FE859-3AA9-48C1-9318-DA584DD888EC}"/>
    <pc:docChg chg="undo custSel addSld delSld modSld sldOrd modMainMaster">
      <pc:chgData name="Alexander Tevzadze" userId="a8cef4de59c3fb7d" providerId="LiveId" clId="{001FE859-3AA9-48C1-9318-DA584DD888EC}" dt="2026-02-09T02:16:41.005" v="5060" actId="403"/>
      <pc:docMkLst>
        <pc:docMk/>
      </pc:docMkLst>
      <pc:sldChg chg="delSp modSp add mod ord">
        <pc:chgData name="Alexander Tevzadze" userId="a8cef4de59c3fb7d" providerId="LiveId" clId="{001FE859-3AA9-48C1-9318-DA584DD888EC}" dt="2026-02-09T02:13:15.621" v="4952" actId="478"/>
        <pc:sldMkLst>
          <pc:docMk/>
          <pc:sldMk cId="0" sldId="256"/>
        </pc:sldMkLst>
        <pc:spChg chg="del">
          <ac:chgData name="Alexander Tevzadze" userId="a8cef4de59c3fb7d" providerId="LiveId" clId="{001FE859-3AA9-48C1-9318-DA584DD888EC}" dt="2026-02-09T02:13:15.621" v="4952" actId="478"/>
          <ac:spMkLst>
            <pc:docMk/>
            <pc:sldMk cId="0" sldId="256"/>
            <ac:spMk id="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8T22:42:46.274" v="1710" actId="6549"/>
          <ac:spMkLst>
            <pc:docMk/>
            <pc:sldMk cId="0" sldId="256"/>
            <ac:spMk id="5" creationId="{00000000-0000-0000-0000-000000000000}"/>
          </ac:spMkLst>
        </pc:spChg>
      </pc:sldChg>
      <pc:sldChg chg="add del">
        <pc:chgData name="Alexander Tevzadze" userId="a8cef4de59c3fb7d" providerId="LiveId" clId="{001FE859-3AA9-48C1-9318-DA584DD888EC}" dt="2026-02-08T22:43:16.581" v="1711" actId="47"/>
        <pc:sldMkLst>
          <pc:docMk/>
          <pc:sldMk cId="0" sldId="260"/>
        </pc:sldMkLst>
      </pc:sldChg>
      <pc:sldChg chg="delSp modSp add mod ord">
        <pc:chgData name="Alexander Tevzadze" userId="a8cef4de59c3fb7d" providerId="LiveId" clId="{001FE859-3AA9-48C1-9318-DA584DD888EC}" dt="2026-02-09T02:16:31.569" v="5055" actId="403"/>
        <pc:sldMkLst>
          <pc:docMk/>
          <pc:sldMk cId="0" sldId="261"/>
        </pc:sldMkLst>
        <pc:spChg chg="del">
          <ac:chgData name="Alexander Tevzadze" userId="a8cef4de59c3fb7d" providerId="LiveId" clId="{001FE859-3AA9-48C1-9318-DA584DD888EC}" dt="2026-02-09T02:16:28.336" v="5053" actId="478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6:31.569" v="5055" actId="403"/>
          <ac:spMkLst>
            <pc:docMk/>
            <pc:sldMk cId="0" sldId="261"/>
            <ac:spMk id="3" creationId="{00000000-0000-0000-0000-000000000000}"/>
          </ac:spMkLst>
        </pc:spChg>
        <pc:spChg chg="del">
          <ac:chgData name="Alexander Tevzadze" userId="a8cef4de59c3fb7d" providerId="LiveId" clId="{001FE859-3AA9-48C1-9318-DA584DD888EC}" dt="2026-02-08T22:45:10.077" v="1719" actId="478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8T22:18:50.323" v="1568" actId="207"/>
          <ac:spMkLst>
            <pc:docMk/>
            <pc:sldMk cId="0" sldId="261"/>
            <ac:spMk id="12" creationId="{00000000-0000-0000-0000-000000000000}"/>
          </ac:spMkLst>
        </pc:spChg>
      </pc:sldChg>
      <pc:sldChg chg="delSp modSp add mod ord">
        <pc:chgData name="Alexander Tevzadze" userId="a8cef4de59c3fb7d" providerId="LiveId" clId="{001FE859-3AA9-48C1-9318-DA584DD888EC}" dt="2026-02-09T02:13:53.209" v="4965" actId="404"/>
        <pc:sldMkLst>
          <pc:docMk/>
          <pc:sldMk cId="0" sldId="262"/>
        </pc:sldMkLst>
        <pc:spChg chg="del">
          <ac:chgData name="Alexander Tevzadze" userId="a8cef4de59c3fb7d" providerId="LiveId" clId="{001FE859-3AA9-48C1-9318-DA584DD888EC}" dt="2026-02-09T02:13:22.386" v="4953" actId="478"/>
          <ac:spMkLst>
            <pc:docMk/>
            <pc:sldMk cId="0" sldId="262"/>
            <ac:spMk id="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3:43.804" v="4960" actId="207"/>
          <ac:spMkLst>
            <pc:docMk/>
            <pc:sldMk cId="0" sldId="262"/>
            <ac:spMk id="8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3:33.508" v="4957" actId="403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3:28.869" v="4955" actId="403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3:53.209" v="4965" actId="404"/>
          <ac:spMkLst>
            <pc:docMk/>
            <pc:sldMk cId="0" sldId="262"/>
            <ac:spMk id="23" creationId="{00000000-0000-0000-0000-000000000000}"/>
          </ac:spMkLst>
        </pc:spChg>
      </pc:sldChg>
      <pc:sldChg chg="delSp modSp add mod ord">
        <pc:chgData name="Alexander Tevzadze" userId="a8cef4de59c3fb7d" providerId="LiveId" clId="{001FE859-3AA9-48C1-9318-DA584DD888EC}" dt="2026-02-09T02:16:22.047" v="5052" actId="403"/>
        <pc:sldMkLst>
          <pc:docMk/>
          <pc:sldMk cId="0" sldId="265"/>
        </pc:sldMkLst>
        <pc:spChg chg="del">
          <ac:chgData name="Alexander Tevzadze" userId="a8cef4de59c3fb7d" providerId="LiveId" clId="{001FE859-3AA9-48C1-9318-DA584DD888EC}" dt="2026-02-09T02:16:04.346" v="5043" actId="478"/>
          <ac:spMkLst>
            <pc:docMk/>
            <pc:sldMk cId="0" sldId="265"/>
            <ac:spMk id="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6:15.626" v="5048" actId="403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6:12.220" v="5046" actId="403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6:08.143" v="5045" actId="403"/>
          <ac:spMkLst>
            <pc:docMk/>
            <pc:sldMk cId="0" sldId="265"/>
            <ac:spMk id="9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6:18.251" v="5050" actId="403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6:22.047" v="5052" actId="403"/>
          <ac:spMkLst>
            <pc:docMk/>
            <pc:sldMk cId="0" sldId="265"/>
            <ac:spMk id="13" creationId="{00000000-0000-0000-0000-000000000000}"/>
          </ac:spMkLst>
        </pc:spChg>
        <pc:spChg chg="del mod">
          <ac:chgData name="Alexander Tevzadze" userId="a8cef4de59c3fb7d" providerId="LiveId" clId="{001FE859-3AA9-48C1-9318-DA584DD888EC}" dt="2026-02-08T22:45:04.812" v="1718" actId="478"/>
          <ac:spMkLst>
            <pc:docMk/>
            <pc:sldMk cId="0" sldId="265"/>
            <ac:spMk id="15" creationId="{00000000-0000-0000-0000-000000000000}"/>
          </ac:spMkLst>
        </pc:spChg>
      </pc:sldChg>
      <pc:sldChg chg="delSp modSp add mod ord">
        <pc:chgData name="Alexander Tevzadze" userId="a8cef4de59c3fb7d" providerId="LiveId" clId="{001FE859-3AA9-48C1-9318-DA584DD888EC}" dt="2026-02-09T02:16:41.005" v="5060" actId="403"/>
        <pc:sldMkLst>
          <pc:docMk/>
          <pc:sldMk cId="0" sldId="269"/>
        </pc:sldMkLst>
        <pc:spChg chg="del">
          <ac:chgData name="Alexander Tevzadze" userId="a8cef4de59c3fb7d" providerId="LiveId" clId="{001FE859-3AA9-48C1-9318-DA584DD888EC}" dt="2026-02-09T02:16:35.365" v="5056" actId="478"/>
          <ac:spMkLst>
            <pc:docMk/>
            <pc:sldMk cId="0" sldId="269"/>
            <ac:spMk id="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6:38.396" v="5058" actId="403"/>
          <ac:spMkLst>
            <pc:docMk/>
            <pc:sldMk cId="0" sldId="269"/>
            <ac:spMk id="3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6:41.005" v="5060" actId="403"/>
          <ac:spMkLst>
            <pc:docMk/>
            <pc:sldMk cId="0" sldId="269"/>
            <ac:spMk id="10" creationId="{00000000-0000-0000-0000-000000000000}"/>
          </ac:spMkLst>
        </pc:spChg>
        <pc:spChg chg="del">
          <ac:chgData name="Alexander Tevzadze" userId="a8cef4de59c3fb7d" providerId="LiveId" clId="{001FE859-3AA9-48C1-9318-DA584DD888EC}" dt="2026-02-08T22:45:16.592" v="1720" actId="478"/>
          <ac:spMkLst>
            <pc:docMk/>
            <pc:sldMk cId="0" sldId="269"/>
            <ac:spMk id="14" creationId="{00000000-0000-0000-0000-000000000000}"/>
          </ac:spMkLst>
        </pc:spChg>
      </pc:sldChg>
      <pc:sldChg chg="add del">
        <pc:chgData name="Alexander Tevzadze" userId="a8cef4de59c3fb7d" providerId="LiveId" clId="{001FE859-3AA9-48C1-9318-DA584DD888EC}" dt="2026-02-08T22:19:00.212" v="1569" actId="47"/>
        <pc:sldMkLst>
          <pc:docMk/>
          <pc:sldMk cId="0" sldId="271"/>
        </pc:sldMkLst>
      </pc:sldChg>
      <pc:sldChg chg="addSp delSp modSp add mod ord">
        <pc:chgData name="Alexander Tevzadze" userId="a8cef4de59c3fb7d" providerId="LiveId" clId="{001FE859-3AA9-48C1-9318-DA584DD888EC}" dt="2026-02-09T02:15:18.850" v="5004" actId="20577"/>
        <pc:sldMkLst>
          <pc:docMk/>
          <pc:sldMk cId="436643399" sldId="275"/>
        </pc:sldMkLst>
        <pc:spChg chg="add del">
          <ac:chgData name="Alexander Tevzadze" userId="a8cef4de59c3fb7d" providerId="LiveId" clId="{001FE859-3AA9-48C1-9318-DA584DD888EC}" dt="2026-02-09T02:14:10.659" v="4970" actId="478"/>
          <ac:spMkLst>
            <pc:docMk/>
            <pc:sldMk cId="436643399" sldId="275"/>
            <ac:spMk id="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5:18.850" v="5004" actId="20577"/>
          <ac:spMkLst>
            <pc:docMk/>
            <pc:sldMk cId="436643399" sldId="275"/>
            <ac:spMk id="8" creationId="{00000000-0000-0000-0000-000000000000}"/>
          </ac:spMkLst>
        </pc:spChg>
        <pc:spChg chg="add del mod">
          <ac:chgData name="Alexander Tevzadze" userId="a8cef4de59c3fb7d" providerId="LiveId" clId="{001FE859-3AA9-48C1-9318-DA584DD888EC}" dt="2026-02-09T02:14:35.030" v="4980" actId="478"/>
          <ac:spMkLst>
            <pc:docMk/>
            <pc:sldMk cId="436643399" sldId="275"/>
            <ac:spMk id="14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4:38.045" v="4982" actId="403"/>
          <ac:spMkLst>
            <pc:docMk/>
            <pc:sldMk cId="436643399" sldId="275"/>
            <ac:spMk id="23" creationId="{00000000-0000-0000-0000-000000000000}"/>
          </ac:spMkLst>
        </pc:spChg>
        <pc:spChg chg="del">
          <ac:chgData name="Alexander Tevzadze" userId="a8cef4de59c3fb7d" providerId="LiveId" clId="{001FE859-3AA9-48C1-9318-DA584DD888EC}" dt="2026-02-08T22:44:45.332" v="1714" actId="478"/>
          <ac:spMkLst>
            <pc:docMk/>
            <pc:sldMk cId="436643399" sldId="275"/>
            <ac:spMk id="24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4:20.470" v="4974" actId="403"/>
          <ac:spMkLst>
            <pc:docMk/>
            <pc:sldMk cId="436643399" sldId="275"/>
            <ac:spMk id="25" creationId="{8A52F08D-27E7-BF2E-84A9-6CB5E3B15ACF}"/>
          </ac:spMkLst>
        </pc:spChg>
      </pc:sldChg>
      <pc:sldChg chg="delSp modSp add mod ord">
        <pc:chgData name="Alexander Tevzadze" userId="a8cef4de59c3fb7d" providerId="LiveId" clId="{001FE859-3AA9-48C1-9318-DA584DD888EC}" dt="2026-02-09T02:15:26.052" v="5019" actId="20577"/>
        <pc:sldMkLst>
          <pc:docMk/>
          <pc:sldMk cId="2896539003" sldId="278"/>
        </pc:sldMkLst>
        <pc:spChg chg="del">
          <ac:chgData name="Alexander Tevzadze" userId="a8cef4de59c3fb7d" providerId="LiveId" clId="{001FE859-3AA9-48C1-9318-DA584DD888EC}" dt="2026-02-09T02:14:43.419" v="4983" actId="478"/>
          <ac:spMkLst>
            <pc:docMk/>
            <pc:sldMk cId="2896539003" sldId="278"/>
            <ac:spMk id="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5:26.052" v="5019" actId="20577"/>
          <ac:spMkLst>
            <pc:docMk/>
            <pc:sldMk cId="2896539003" sldId="278"/>
            <ac:spMk id="8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4:57.041" v="4989" actId="403"/>
          <ac:spMkLst>
            <pc:docMk/>
            <pc:sldMk cId="2896539003" sldId="278"/>
            <ac:spMk id="14" creationId="{00000000-0000-0000-0000-000000000000}"/>
          </ac:spMkLst>
        </pc:spChg>
        <pc:spChg chg="del">
          <ac:chgData name="Alexander Tevzadze" userId="a8cef4de59c3fb7d" providerId="LiveId" clId="{001FE859-3AA9-48C1-9318-DA584DD888EC}" dt="2026-02-08T22:44:49.440" v="1715" actId="478"/>
          <ac:spMkLst>
            <pc:docMk/>
            <pc:sldMk cId="2896539003" sldId="278"/>
            <ac:spMk id="24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4:48.324" v="4985" actId="403"/>
          <ac:spMkLst>
            <pc:docMk/>
            <pc:sldMk cId="2896539003" sldId="278"/>
            <ac:spMk id="25" creationId="{8A52F08D-27E7-BF2E-84A9-6CB5E3B15ACF}"/>
          </ac:spMkLst>
        </pc:spChg>
      </pc:sldChg>
      <pc:sldChg chg="delSp modSp add mod ord">
        <pc:chgData name="Alexander Tevzadze" userId="a8cef4de59c3fb7d" providerId="LiveId" clId="{001FE859-3AA9-48C1-9318-DA584DD888EC}" dt="2026-02-09T02:15:55.847" v="5042" actId="404"/>
        <pc:sldMkLst>
          <pc:docMk/>
          <pc:sldMk cId="2894706283" sldId="279"/>
        </pc:sldMkLst>
        <pc:spChg chg="del">
          <ac:chgData name="Alexander Tevzadze" userId="a8cef4de59c3fb7d" providerId="LiveId" clId="{001FE859-3AA9-48C1-9318-DA584DD888EC}" dt="2026-02-09T02:15:36.738" v="5020" actId="478"/>
          <ac:spMkLst>
            <pc:docMk/>
            <pc:sldMk cId="2894706283" sldId="279"/>
            <ac:spMk id="2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5:49.621" v="5039" actId="403"/>
          <ac:spMkLst>
            <pc:docMk/>
            <pc:sldMk cId="2894706283" sldId="279"/>
            <ac:spMk id="8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5:55.847" v="5042" actId="404"/>
          <ac:spMkLst>
            <pc:docMk/>
            <pc:sldMk cId="2894706283" sldId="279"/>
            <ac:spMk id="14" creationId="{00000000-0000-0000-0000-000000000000}"/>
          </ac:spMkLst>
        </pc:spChg>
        <pc:spChg chg="del">
          <ac:chgData name="Alexander Tevzadze" userId="a8cef4de59c3fb7d" providerId="LiveId" clId="{001FE859-3AA9-48C1-9318-DA584DD888EC}" dt="2026-02-08T22:44:53.564" v="1716" actId="478"/>
          <ac:spMkLst>
            <pc:docMk/>
            <pc:sldMk cId="2894706283" sldId="279"/>
            <ac:spMk id="24" creationId="{00000000-0000-0000-0000-000000000000}"/>
          </ac:spMkLst>
        </pc:spChg>
        <pc:spChg chg="mod">
          <ac:chgData name="Alexander Tevzadze" userId="a8cef4de59c3fb7d" providerId="LiveId" clId="{001FE859-3AA9-48C1-9318-DA584DD888EC}" dt="2026-02-09T02:15:47.515" v="5037" actId="403"/>
          <ac:spMkLst>
            <pc:docMk/>
            <pc:sldMk cId="2894706283" sldId="279"/>
            <ac:spMk id="25" creationId="{8A52F08D-27E7-BF2E-84A9-6CB5E3B15ACF}"/>
          </ac:spMkLst>
        </pc:spChg>
      </pc:sldChg>
      <pc:sldChg chg="modSp mod">
        <pc:chgData name="Alexander Tevzadze" userId="a8cef4de59c3fb7d" providerId="LiveId" clId="{001FE859-3AA9-48C1-9318-DA584DD888EC}" dt="2026-02-02T20:54:31.454" v="64" actId="404"/>
        <pc:sldMkLst>
          <pc:docMk/>
          <pc:sldMk cId="1460239446" sldId="401"/>
        </pc:sldMkLst>
        <pc:spChg chg="mod">
          <ac:chgData name="Alexander Tevzadze" userId="a8cef4de59c3fb7d" providerId="LiveId" clId="{001FE859-3AA9-48C1-9318-DA584DD888EC}" dt="2026-02-02T20:54:31.454" v="64" actId="404"/>
          <ac:spMkLst>
            <pc:docMk/>
            <pc:sldMk cId="1460239446" sldId="401"/>
            <ac:spMk id="9" creationId="{42CAEA52-464D-D2A6-D480-61DE2991335C}"/>
          </ac:spMkLst>
        </pc:spChg>
      </pc:sldChg>
      <pc:sldChg chg="addSp modSp mod ord">
        <pc:chgData name="Alexander Tevzadze" userId="a8cef4de59c3fb7d" providerId="LiveId" clId="{001FE859-3AA9-48C1-9318-DA584DD888EC}" dt="2026-02-09T00:45:34.363" v="2923"/>
        <pc:sldMkLst>
          <pc:docMk/>
          <pc:sldMk cId="1056107677" sldId="411"/>
        </pc:sldMkLst>
        <pc:spChg chg="add">
          <ac:chgData name="Alexander Tevzadze" userId="a8cef4de59c3fb7d" providerId="LiveId" clId="{001FE859-3AA9-48C1-9318-DA584DD888EC}" dt="2026-02-08T22:30:21.849" v="1705"/>
          <ac:spMkLst>
            <pc:docMk/>
            <pc:sldMk cId="1056107677" sldId="411"/>
            <ac:spMk id="3" creationId="{715734E2-EAC6-DE21-D93D-C592B3C35D92}"/>
          </ac:spMkLst>
        </pc:spChg>
        <pc:spChg chg="add">
          <ac:chgData name="Alexander Tevzadze" userId="a8cef4de59c3fb7d" providerId="LiveId" clId="{001FE859-3AA9-48C1-9318-DA584DD888EC}" dt="2026-02-08T22:30:29.613" v="1707"/>
          <ac:spMkLst>
            <pc:docMk/>
            <pc:sldMk cId="1056107677" sldId="411"/>
            <ac:spMk id="4" creationId="{29C9F7B4-1F30-3B79-2BE2-18675273A645}"/>
          </ac:spMkLst>
        </pc:spChg>
        <pc:spChg chg="mod">
          <ac:chgData name="Alexander Tevzadze" userId="a8cef4de59c3fb7d" providerId="LiveId" clId="{001FE859-3AA9-48C1-9318-DA584DD888EC}" dt="2026-02-09T00:37:05.312" v="2665" actId="20577"/>
          <ac:spMkLst>
            <pc:docMk/>
            <pc:sldMk cId="1056107677" sldId="411"/>
            <ac:spMk id="6" creationId="{4092394E-1363-9D7C-BBE3-91BE430B14AB}"/>
          </ac:spMkLst>
        </pc:spChg>
        <pc:spChg chg="mod">
          <ac:chgData name="Alexander Tevzadze" userId="a8cef4de59c3fb7d" providerId="LiveId" clId="{001FE859-3AA9-48C1-9318-DA584DD888EC}" dt="2026-02-09T00:44:40.951" v="2907" actId="404"/>
          <ac:spMkLst>
            <pc:docMk/>
            <pc:sldMk cId="1056107677" sldId="411"/>
            <ac:spMk id="9" creationId="{CD1237BA-4A7E-8843-71EA-549B6BA5EBD8}"/>
          </ac:spMkLst>
        </pc:spChg>
        <pc:graphicFrameChg chg="add mod modGraphic">
          <ac:chgData name="Alexander Tevzadze" userId="a8cef4de59c3fb7d" providerId="LiveId" clId="{001FE859-3AA9-48C1-9318-DA584DD888EC}" dt="2026-02-09T00:45:11.445" v="2920" actId="1076"/>
          <ac:graphicFrameMkLst>
            <pc:docMk/>
            <pc:sldMk cId="1056107677" sldId="411"/>
            <ac:graphicFrameMk id="5" creationId="{21EC883D-65E8-512D-E9AF-5D00A0BDC508}"/>
          </ac:graphicFrameMkLst>
        </pc:graphicFrameChg>
      </pc:sldChg>
      <pc:sldChg chg="addSp modSp mod ord">
        <pc:chgData name="Alexander Tevzadze" userId="a8cef4de59c3fb7d" providerId="LiveId" clId="{001FE859-3AA9-48C1-9318-DA584DD888EC}" dt="2026-02-09T01:09:32.944" v="3760" actId="113"/>
        <pc:sldMkLst>
          <pc:docMk/>
          <pc:sldMk cId="2490777675" sldId="412"/>
        </pc:sldMkLst>
        <pc:spChg chg="mod">
          <ac:chgData name="Alexander Tevzadze" userId="a8cef4de59c3fb7d" providerId="LiveId" clId="{001FE859-3AA9-48C1-9318-DA584DD888EC}" dt="2026-02-09T01:03:04.907" v="3592" actId="6549"/>
          <ac:spMkLst>
            <pc:docMk/>
            <pc:sldMk cId="2490777675" sldId="412"/>
            <ac:spMk id="6" creationId="{042431B3-C658-8C8F-955B-A98250953B75}"/>
          </ac:spMkLst>
        </pc:spChg>
        <pc:spChg chg="mod">
          <ac:chgData name="Alexander Tevzadze" userId="a8cef4de59c3fb7d" providerId="LiveId" clId="{001FE859-3AA9-48C1-9318-DA584DD888EC}" dt="2026-02-09T01:09:32.944" v="3760" actId="113"/>
          <ac:spMkLst>
            <pc:docMk/>
            <pc:sldMk cId="2490777675" sldId="412"/>
            <ac:spMk id="9" creationId="{F2BC716A-FA57-D0E9-F17B-7CEEC533EDEB}"/>
          </ac:spMkLst>
        </pc:spChg>
        <pc:graphicFrameChg chg="add mod modGraphic">
          <ac:chgData name="Alexander Tevzadze" userId="a8cef4de59c3fb7d" providerId="LiveId" clId="{001FE859-3AA9-48C1-9318-DA584DD888EC}" dt="2026-02-09T01:08:44.890" v="3751" actId="14100"/>
          <ac:graphicFrameMkLst>
            <pc:docMk/>
            <pc:sldMk cId="2490777675" sldId="412"/>
            <ac:graphicFrameMk id="3" creationId="{6495C55F-B74A-F93D-EF35-3AFA5D3FCC27}"/>
          </ac:graphicFrameMkLst>
        </pc:graphicFrameChg>
        <pc:graphicFrameChg chg="add mod modGraphic">
          <ac:chgData name="Alexander Tevzadze" userId="a8cef4de59c3fb7d" providerId="LiveId" clId="{001FE859-3AA9-48C1-9318-DA584DD888EC}" dt="2026-02-09T01:09:26.211" v="3759" actId="207"/>
          <ac:graphicFrameMkLst>
            <pc:docMk/>
            <pc:sldMk cId="2490777675" sldId="412"/>
            <ac:graphicFrameMk id="4" creationId="{49C65788-2BDB-3A22-4E5E-1AE877D38938}"/>
          </ac:graphicFrameMkLst>
        </pc:graphicFrameChg>
      </pc:sldChg>
      <pc:sldChg chg="addSp delSp modSp mod">
        <pc:chgData name="Alexander Tevzadze" userId="a8cef4de59c3fb7d" providerId="LiveId" clId="{001FE859-3AA9-48C1-9318-DA584DD888EC}" dt="2026-02-09T00:34:35.287" v="2577" actId="692"/>
        <pc:sldMkLst>
          <pc:docMk/>
          <pc:sldMk cId="3294785897" sldId="413"/>
        </pc:sldMkLst>
        <pc:spChg chg="add del">
          <ac:chgData name="Alexander Tevzadze" userId="a8cef4de59c3fb7d" providerId="LiveId" clId="{001FE859-3AA9-48C1-9318-DA584DD888EC}" dt="2026-02-09T00:02:00.514" v="1836" actId="478"/>
          <ac:spMkLst>
            <pc:docMk/>
            <pc:sldMk cId="3294785897" sldId="413"/>
            <ac:spMk id="4" creationId="{39244720-7B4C-625E-EBE0-ED12493D404F}"/>
          </ac:spMkLst>
        </pc:spChg>
        <pc:spChg chg="mod">
          <ac:chgData name="Alexander Tevzadze" userId="a8cef4de59c3fb7d" providerId="LiveId" clId="{001FE859-3AA9-48C1-9318-DA584DD888EC}" dt="2026-02-09T00:00:58.562" v="1811" actId="20577"/>
          <ac:spMkLst>
            <pc:docMk/>
            <pc:sldMk cId="3294785897" sldId="413"/>
            <ac:spMk id="6" creationId="{55983F21-3642-85D1-809E-57D589C4188E}"/>
          </ac:spMkLst>
        </pc:spChg>
        <pc:spChg chg="mod">
          <ac:chgData name="Alexander Tevzadze" userId="a8cef4de59c3fb7d" providerId="LiveId" clId="{001FE859-3AA9-48C1-9318-DA584DD888EC}" dt="2026-02-09T00:29:02.523" v="2494" actId="20577"/>
          <ac:spMkLst>
            <pc:docMk/>
            <pc:sldMk cId="3294785897" sldId="413"/>
            <ac:spMk id="9" creationId="{318DC1C7-35A6-D54E-E51B-7D04CFB1AE37}"/>
          </ac:spMkLst>
        </pc:spChg>
        <pc:graphicFrameChg chg="add del mod">
          <ac:chgData name="Alexander Tevzadze" userId="a8cef4de59c3fb7d" providerId="LiveId" clId="{001FE859-3AA9-48C1-9318-DA584DD888EC}" dt="2026-02-09T00:06:59.961" v="1915" actId="478"/>
          <ac:graphicFrameMkLst>
            <pc:docMk/>
            <pc:sldMk cId="3294785897" sldId="413"/>
            <ac:graphicFrameMk id="17" creationId="{0D156F35-3554-D51A-C1B7-B6F2BA356FA2}"/>
          </ac:graphicFrameMkLst>
        </pc:graphicFrameChg>
        <pc:graphicFrameChg chg="add del mod">
          <ac:chgData name="Alexander Tevzadze" userId="a8cef4de59c3fb7d" providerId="LiveId" clId="{001FE859-3AA9-48C1-9318-DA584DD888EC}" dt="2026-02-09T00:06:59.211" v="1914" actId="478"/>
          <ac:graphicFrameMkLst>
            <pc:docMk/>
            <pc:sldMk cId="3294785897" sldId="413"/>
            <ac:graphicFrameMk id="18" creationId="{F7286F38-456D-1148-8B09-A476D2C08EC3}"/>
          </ac:graphicFrameMkLst>
        </pc:graphicFrameChg>
        <pc:graphicFrameChg chg="add del mod">
          <ac:chgData name="Alexander Tevzadze" userId="a8cef4de59c3fb7d" providerId="LiveId" clId="{001FE859-3AA9-48C1-9318-DA584DD888EC}" dt="2026-02-09T00:06:58.461" v="1913" actId="478"/>
          <ac:graphicFrameMkLst>
            <pc:docMk/>
            <pc:sldMk cId="3294785897" sldId="413"/>
            <ac:graphicFrameMk id="19" creationId="{989CA533-8A15-846B-7C3A-D47D2493A1F0}"/>
          </ac:graphicFrameMkLst>
        </pc:graphicFrameChg>
        <pc:graphicFrameChg chg="add del mod">
          <ac:chgData name="Alexander Tevzadze" userId="a8cef4de59c3fb7d" providerId="LiveId" clId="{001FE859-3AA9-48C1-9318-DA584DD888EC}" dt="2026-02-09T00:06:56.914" v="1912" actId="478"/>
          <ac:graphicFrameMkLst>
            <pc:docMk/>
            <pc:sldMk cId="3294785897" sldId="413"/>
            <ac:graphicFrameMk id="20" creationId="{6221A919-8381-8180-120D-F1A9996CFC0A}"/>
          </ac:graphicFrameMkLst>
        </pc:graphicFrameChg>
        <pc:graphicFrameChg chg="add del mod modGraphic">
          <ac:chgData name="Alexander Tevzadze" userId="a8cef4de59c3fb7d" providerId="LiveId" clId="{001FE859-3AA9-48C1-9318-DA584DD888EC}" dt="2026-02-09T00:06:52.665" v="1911" actId="478"/>
          <ac:graphicFrameMkLst>
            <pc:docMk/>
            <pc:sldMk cId="3294785897" sldId="413"/>
            <ac:graphicFrameMk id="21" creationId="{A2E630D9-6F91-329E-024A-34CC2E7B1B62}"/>
          </ac:graphicFrameMkLst>
        </pc:graphicFrameChg>
        <pc:graphicFrameChg chg="add mod modGraphic">
          <ac:chgData name="Alexander Tevzadze" userId="a8cef4de59c3fb7d" providerId="LiveId" clId="{001FE859-3AA9-48C1-9318-DA584DD888EC}" dt="2026-02-09T00:13:42.995" v="2048" actId="1076"/>
          <ac:graphicFrameMkLst>
            <pc:docMk/>
            <pc:sldMk cId="3294785897" sldId="413"/>
            <ac:graphicFrameMk id="22" creationId="{B7C528D2-1963-F1A8-DDC0-67DB7CA146E5}"/>
          </ac:graphicFrameMkLst>
        </pc:graphicFrameChg>
        <pc:picChg chg="add del mod">
          <ac:chgData name="Alexander Tevzadze" userId="a8cef4de59c3fb7d" providerId="LiveId" clId="{001FE859-3AA9-48C1-9318-DA584DD888EC}" dt="2026-02-09T00:02:44.588" v="1839" actId="478"/>
          <ac:picMkLst>
            <pc:docMk/>
            <pc:sldMk cId="3294785897" sldId="413"/>
            <ac:picMk id="10" creationId="{8138DDBD-8EAB-1677-47B0-45F3AFCAFCF5}"/>
          </ac:picMkLst>
        </pc:picChg>
        <pc:picChg chg="add del mod">
          <ac:chgData name="Alexander Tevzadze" userId="a8cef4de59c3fb7d" providerId="LiveId" clId="{001FE859-3AA9-48C1-9318-DA584DD888EC}" dt="2026-02-09T00:05:41.458" v="1846" actId="478"/>
          <ac:picMkLst>
            <pc:docMk/>
            <pc:sldMk cId="3294785897" sldId="413"/>
            <ac:picMk id="12" creationId="{F6D2C300-32F8-B110-FC7E-40D673999723}"/>
          </ac:picMkLst>
        </pc:picChg>
        <pc:picChg chg="add del mod">
          <ac:chgData name="Alexander Tevzadze" userId="a8cef4de59c3fb7d" providerId="LiveId" clId="{001FE859-3AA9-48C1-9318-DA584DD888EC}" dt="2026-02-09T00:12:42.969" v="2027" actId="478"/>
          <ac:picMkLst>
            <pc:docMk/>
            <pc:sldMk cId="3294785897" sldId="413"/>
            <ac:picMk id="14" creationId="{690E9A60-1784-704F-DDD9-528B8B538C29}"/>
          </ac:picMkLst>
        </pc:picChg>
        <pc:picChg chg="add del mod">
          <ac:chgData name="Alexander Tevzadze" userId="a8cef4de59c3fb7d" providerId="LiveId" clId="{001FE859-3AA9-48C1-9318-DA584DD888EC}" dt="2026-02-09T00:12:43.549" v="2028" actId="478"/>
          <ac:picMkLst>
            <pc:docMk/>
            <pc:sldMk cId="3294785897" sldId="413"/>
            <ac:picMk id="16" creationId="{D808E623-3F39-90A7-A2EA-F9B775E8E5B0}"/>
          </ac:picMkLst>
        </pc:picChg>
        <pc:picChg chg="add mod">
          <ac:chgData name="Alexander Tevzadze" userId="a8cef4de59c3fb7d" providerId="LiveId" clId="{001FE859-3AA9-48C1-9318-DA584DD888EC}" dt="2026-02-09T00:13:53.477" v="2050" actId="1076"/>
          <ac:picMkLst>
            <pc:docMk/>
            <pc:sldMk cId="3294785897" sldId="413"/>
            <ac:picMk id="24" creationId="{4A794A62-2ACF-4F69-1B5B-E99533F646C4}"/>
          </ac:picMkLst>
        </pc:picChg>
        <pc:picChg chg="add mod">
          <ac:chgData name="Alexander Tevzadze" userId="a8cef4de59c3fb7d" providerId="LiveId" clId="{001FE859-3AA9-48C1-9318-DA584DD888EC}" dt="2026-02-09T00:13:53.477" v="2050" actId="1076"/>
          <ac:picMkLst>
            <pc:docMk/>
            <pc:sldMk cId="3294785897" sldId="413"/>
            <ac:picMk id="26" creationId="{00FFC8B4-FDAA-08BF-DDA9-68E19675E532}"/>
          </ac:picMkLst>
        </pc:picChg>
        <pc:picChg chg="add mod">
          <ac:chgData name="Alexander Tevzadze" userId="a8cef4de59c3fb7d" providerId="LiveId" clId="{001FE859-3AA9-48C1-9318-DA584DD888EC}" dt="2026-02-09T00:34:35.287" v="2577" actId="692"/>
          <ac:picMkLst>
            <pc:docMk/>
            <pc:sldMk cId="3294785897" sldId="413"/>
            <ac:picMk id="28" creationId="{867EC856-862C-2A88-6162-28D8258884C6}"/>
          </ac:picMkLst>
        </pc:picChg>
        <pc:picChg chg="add del mod">
          <ac:chgData name="Alexander Tevzadze" userId="a8cef4de59c3fb7d" providerId="LiveId" clId="{001FE859-3AA9-48C1-9318-DA584DD888EC}" dt="2026-02-09T00:14:30.784" v="2097" actId="478"/>
          <ac:picMkLst>
            <pc:docMk/>
            <pc:sldMk cId="3294785897" sldId="413"/>
            <ac:picMk id="30" creationId="{14ED866F-024E-7279-7DFC-38A4634ABF8E}"/>
          </ac:picMkLst>
        </pc:picChg>
        <pc:picChg chg="add mod">
          <ac:chgData name="Alexander Tevzadze" userId="a8cef4de59c3fb7d" providerId="LiveId" clId="{001FE859-3AA9-48C1-9318-DA584DD888EC}" dt="2026-02-09T00:17:10.604" v="2137" actId="1076"/>
          <ac:picMkLst>
            <pc:docMk/>
            <pc:sldMk cId="3294785897" sldId="413"/>
            <ac:picMk id="32" creationId="{AAC838C8-F3DA-2988-138F-61FBA84B95C2}"/>
          </ac:picMkLst>
        </pc:picChg>
        <pc:picChg chg="add mod">
          <ac:chgData name="Alexander Tevzadze" userId="a8cef4de59c3fb7d" providerId="LiveId" clId="{001FE859-3AA9-48C1-9318-DA584DD888EC}" dt="2026-02-09T00:29:06.664" v="2495" actId="1076"/>
          <ac:picMkLst>
            <pc:docMk/>
            <pc:sldMk cId="3294785897" sldId="413"/>
            <ac:picMk id="34" creationId="{35BEB42A-7C2C-5800-EFC6-D8665944D193}"/>
          </ac:picMkLst>
        </pc:picChg>
        <pc:picChg chg="add del mod">
          <ac:chgData name="Alexander Tevzadze" userId="a8cef4de59c3fb7d" providerId="LiveId" clId="{001FE859-3AA9-48C1-9318-DA584DD888EC}" dt="2026-02-09T00:17:08.042" v="2136" actId="478"/>
          <ac:picMkLst>
            <pc:docMk/>
            <pc:sldMk cId="3294785897" sldId="413"/>
            <ac:picMk id="36" creationId="{E50ACC4B-528F-0698-DC3D-924786DC71EA}"/>
          </ac:picMkLst>
        </pc:picChg>
        <pc:cxnChg chg="add mod">
          <ac:chgData name="Alexander Tevzadze" userId="a8cef4de59c3fb7d" providerId="LiveId" clId="{001FE859-3AA9-48C1-9318-DA584DD888EC}" dt="2026-02-09T00:28:51.775" v="2488" actId="14100"/>
          <ac:cxnSpMkLst>
            <pc:docMk/>
            <pc:sldMk cId="3294785897" sldId="413"/>
            <ac:cxnSpMk id="38" creationId="{4F109325-41A8-82F4-7F02-0C415C5C3D47}"/>
          </ac:cxnSpMkLst>
        </pc:cxnChg>
      </pc:sldChg>
      <pc:sldChg chg="addSp modSp mod">
        <pc:chgData name="Alexander Tevzadze" userId="a8cef4de59c3fb7d" providerId="LiveId" clId="{001FE859-3AA9-48C1-9318-DA584DD888EC}" dt="2026-02-09T01:58:37.534" v="4587" actId="20577"/>
        <pc:sldMkLst>
          <pc:docMk/>
          <pc:sldMk cId="1531979355" sldId="414"/>
        </pc:sldMkLst>
        <pc:spChg chg="mod">
          <ac:chgData name="Alexander Tevzadze" userId="a8cef4de59c3fb7d" providerId="LiveId" clId="{001FE859-3AA9-48C1-9318-DA584DD888EC}" dt="2026-02-09T01:58:37.534" v="4587" actId="20577"/>
          <ac:spMkLst>
            <pc:docMk/>
            <pc:sldMk cId="1531979355" sldId="414"/>
            <ac:spMk id="6" creationId="{9DF0BA3F-8990-F9E4-D40C-A0005E258D06}"/>
          </ac:spMkLst>
        </pc:spChg>
        <pc:spChg chg="mod">
          <ac:chgData name="Alexander Tevzadze" userId="a8cef4de59c3fb7d" providerId="LiveId" clId="{001FE859-3AA9-48C1-9318-DA584DD888EC}" dt="2026-02-09T01:58:08.154" v="4578" actId="14100"/>
          <ac:spMkLst>
            <pc:docMk/>
            <pc:sldMk cId="1531979355" sldId="414"/>
            <ac:spMk id="9" creationId="{B4073813-0918-69F0-1B92-F5FB7479B1E7}"/>
          </ac:spMkLst>
        </pc:spChg>
        <pc:picChg chg="add mod">
          <ac:chgData name="Alexander Tevzadze" userId="a8cef4de59c3fb7d" providerId="LiveId" clId="{001FE859-3AA9-48C1-9318-DA584DD888EC}" dt="2026-02-09T01:58:24.520" v="4582" actId="14100"/>
          <ac:picMkLst>
            <pc:docMk/>
            <pc:sldMk cId="1531979355" sldId="414"/>
            <ac:picMk id="4" creationId="{B042600B-94AF-F647-BCC0-634EBE34FD20}"/>
          </ac:picMkLst>
        </pc:picChg>
        <pc:picChg chg="add mod">
          <ac:chgData name="Alexander Tevzadze" userId="a8cef4de59c3fb7d" providerId="LiveId" clId="{001FE859-3AA9-48C1-9318-DA584DD888EC}" dt="2026-02-09T01:58:31.722" v="4584" actId="1076"/>
          <ac:picMkLst>
            <pc:docMk/>
            <pc:sldMk cId="1531979355" sldId="414"/>
            <ac:picMk id="10" creationId="{FD2858EA-7B19-7D91-9915-29D9BB09CC0A}"/>
          </ac:picMkLst>
        </pc:picChg>
      </pc:sldChg>
      <pc:sldChg chg="addSp delSp modSp del mod">
        <pc:chgData name="Alexander Tevzadze" userId="a8cef4de59c3fb7d" providerId="LiveId" clId="{001FE859-3AA9-48C1-9318-DA584DD888EC}" dt="2026-02-09T02:03:48.291" v="4743" actId="47"/>
        <pc:sldMkLst>
          <pc:docMk/>
          <pc:sldMk cId="693553110" sldId="415"/>
        </pc:sldMkLst>
        <pc:spChg chg="mod">
          <ac:chgData name="Alexander Tevzadze" userId="a8cef4de59c3fb7d" providerId="LiveId" clId="{001FE859-3AA9-48C1-9318-DA584DD888EC}" dt="2026-02-08T20:44:20.123" v="1448" actId="20577"/>
          <ac:spMkLst>
            <pc:docMk/>
            <pc:sldMk cId="693553110" sldId="415"/>
            <ac:spMk id="9" creationId="{539FBEB1-4EE6-58FF-BCE5-F6C8D090F355}"/>
          </ac:spMkLst>
        </pc:spChg>
        <pc:picChg chg="add del">
          <ac:chgData name="Alexander Tevzadze" userId="a8cef4de59c3fb7d" providerId="LiveId" clId="{001FE859-3AA9-48C1-9318-DA584DD888EC}" dt="2026-02-09T01:11:57.034" v="3762" actId="21"/>
          <ac:picMkLst>
            <pc:docMk/>
            <pc:sldMk cId="693553110" sldId="415"/>
            <ac:picMk id="4" creationId="{1F663B7B-6FB2-F21C-B158-21A2A41B4B1B}"/>
          </ac:picMkLst>
        </pc:picChg>
      </pc:sldChg>
      <pc:sldChg chg="addSp delSp modSp del mod ord">
        <pc:chgData name="Alexander Tevzadze" userId="a8cef4de59c3fb7d" providerId="LiveId" clId="{001FE859-3AA9-48C1-9318-DA584DD888EC}" dt="2026-02-09T00:45:16.882" v="2921" actId="47"/>
        <pc:sldMkLst>
          <pc:docMk/>
          <pc:sldMk cId="132434837" sldId="416"/>
        </pc:sldMkLst>
        <pc:spChg chg="mod">
          <ac:chgData name="Alexander Tevzadze" userId="a8cef4de59c3fb7d" providerId="LiveId" clId="{001FE859-3AA9-48C1-9318-DA584DD888EC}" dt="2026-02-09T00:39:57.459" v="2770"/>
          <ac:spMkLst>
            <pc:docMk/>
            <pc:sldMk cId="132434837" sldId="416"/>
            <ac:spMk id="9" creationId="{A98173B2-72E7-D351-B6F3-6BAAACBEC714}"/>
          </ac:spMkLst>
        </pc:spChg>
        <pc:graphicFrameChg chg="add del">
          <ac:chgData name="Alexander Tevzadze" userId="a8cef4de59c3fb7d" providerId="LiveId" clId="{001FE859-3AA9-48C1-9318-DA584DD888EC}" dt="2026-02-09T00:38:50.064" v="2760" actId="3680"/>
          <ac:graphicFrameMkLst>
            <pc:docMk/>
            <pc:sldMk cId="132434837" sldId="416"/>
            <ac:graphicFrameMk id="3" creationId="{0BA9E1BA-8285-88A8-535C-8158EDA6D2F8}"/>
          </ac:graphicFrameMkLst>
        </pc:graphicFrameChg>
        <pc:graphicFrameChg chg="add del mod">
          <ac:chgData name="Alexander Tevzadze" userId="a8cef4de59c3fb7d" providerId="LiveId" clId="{001FE859-3AA9-48C1-9318-DA584DD888EC}" dt="2026-02-09T00:40:25.470" v="2775" actId="478"/>
          <ac:graphicFrameMkLst>
            <pc:docMk/>
            <pc:sldMk cId="132434837" sldId="416"/>
            <ac:graphicFrameMk id="4" creationId="{B30F6A39-4830-E719-33C5-BCCD8412C838}"/>
          </ac:graphicFrameMkLst>
        </pc:graphicFrameChg>
        <pc:graphicFrameChg chg="add del mod">
          <ac:chgData name="Alexander Tevzadze" userId="a8cef4de59c3fb7d" providerId="LiveId" clId="{001FE859-3AA9-48C1-9318-DA584DD888EC}" dt="2026-02-09T00:40:11.472" v="2773" actId="478"/>
          <ac:graphicFrameMkLst>
            <pc:docMk/>
            <pc:sldMk cId="132434837" sldId="416"/>
            <ac:graphicFrameMk id="5" creationId="{C055BA7F-B271-7C70-2185-BFE97BEF7353}"/>
          </ac:graphicFrameMkLst>
        </pc:graphicFrameChg>
        <pc:graphicFrameChg chg="add mod modGraphic">
          <ac:chgData name="Alexander Tevzadze" userId="a8cef4de59c3fb7d" providerId="LiveId" clId="{001FE859-3AA9-48C1-9318-DA584DD888EC}" dt="2026-02-09T00:44:19.018" v="2902" actId="114"/>
          <ac:graphicFrameMkLst>
            <pc:docMk/>
            <pc:sldMk cId="132434837" sldId="416"/>
            <ac:graphicFrameMk id="10" creationId="{31CC9522-7559-CEAF-498A-23BD92225C86}"/>
          </ac:graphicFrameMkLst>
        </pc:graphicFrameChg>
      </pc:sldChg>
      <pc:sldChg chg="addSp modSp mod ord">
        <pc:chgData name="Alexander Tevzadze" userId="a8cef4de59c3fb7d" providerId="LiveId" clId="{001FE859-3AA9-48C1-9318-DA584DD888EC}" dt="2026-02-09T00:34:13.040" v="2570" actId="1076"/>
        <pc:sldMkLst>
          <pc:docMk/>
          <pc:sldMk cId="3804353148" sldId="417"/>
        </pc:sldMkLst>
        <pc:spChg chg="mod">
          <ac:chgData name="Alexander Tevzadze" userId="a8cef4de59c3fb7d" providerId="LiveId" clId="{001FE859-3AA9-48C1-9318-DA584DD888EC}" dt="2026-02-09T00:18:31.029" v="2213" actId="20577"/>
          <ac:spMkLst>
            <pc:docMk/>
            <pc:sldMk cId="3804353148" sldId="417"/>
            <ac:spMk id="6" creationId="{F69E1CEA-9FA3-E067-2FB3-4B26DD4E2DC4}"/>
          </ac:spMkLst>
        </pc:spChg>
        <pc:spChg chg="mod">
          <ac:chgData name="Alexander Tevzadze" userId="a8cef4de59c3fb7d" providerId="LiveId" clId="{001FE859-3AA9-48C1-9318-DA584DD888EC}" dt="2026-02-09T00:33:51.669" v="2566" actId="404"/>
          <ac:spMkLst>
            <pc:docMk/>
            <pc:sldMk cId="3804353148" sldId="417"/>
            <ac:spMk id="9" creationId="{D729D052-9500-4942-D977-2378AC9FF803}"/>
          </ac:spMkLst>
        </pc:spChg>
        <pc:picChg chg="add mod">
          <ac:chgData name="Alexander Tevzadze" userId="a8cef4de59c3fb7d" providerId="LiveId" clId="{001FE859-3AA9-48C1-9318-DA584DD888EC}" dt="2026-02-09T00:34:13.040" v="2570" actId="1076"/>
          <ac:picMkLst>
            <pc:docMk/>
            <pc:sldMk cId="3804353148" sldId="417"/>
            <ac:picMk id="4" creationId="{919873B6-2752-4E48-AE44-EDC7D56F36C9}"/>
          </ac:picMkLst>
        </pc:picChg>
        <pc:picChg chg="add mod">
          <ac:chgData name="Alexander Tevzadze" userId="a8cef4de59c3fb7d" providerId="LiveId" clId="{001FE859-3AA9-48C1-9318-DA584DD888EC}" dt="2026-02-09T00:34:10.010" v="2569" actId="1076"/>
          <ac:picMkLst>
            <pc:docMk/>
            <pc:sldMk cId="3804353148" sldId="417"/>
            <ac:picMk id="10" creationId="{6D37B4E7-69F2-BC4A-E6DD-406D32067B84}"/>
          </ac:picMkLst>
        </pc:picChg>
        <pc:picChg chg="add mod">
          <ac:chgData name="Alexander Tevzadze" userId="a8cef4de59c3fb7d" providerId="LiveId" clId="{001FE859-3AA9-48C1-9318-DA584DD888EC}" dt="2026-02-09T00:34:05.589" v="2568" actId="1076"/>
          <ac:picMkLst>
            <pc:docMk/>
            <pc:sldMk cId="3804353148" sldId="417"/>
            <ac:picMk id="12" creationId="{3DC9805C-B6C7-31F8-8F54-D360D381FB1A}"/>
          </ac:picMkLst>
        </pc:picChg>
        <pc:picChg chg="add mod">
          <ac:chgData name="Alexander Tevzadze" userId="a8cef4de59c3fb7d" providerId="LiveId" clId="{001FE859-3AA9-48C1-9318-DA584DD888EC}" dt="2026-02-09T00:33:30.828" v="2564" actId="692"/>
          <ac:picMkLst>
            <pc:docMk/>
            <pc:sldMk cId="3804353148" sldId="417"/>
            <ac:picMk id="14" creationId="{3A1D9B4A-CCB8-365C-2C92-24B4135998D0}"/>
          </ac:picMkLst>
        </pc:picChg>
        <pc:picChg chg="add mod">
          <ac:chgData name="Alexander Tevzadze" userId="a8cef4de59c3fb7d" providerId="LiveId" clId="{001FE859-3AA9-48C1-9318-DA584DD888EC}" dt="2026-02-09T00:33:38.609" v="2565" actId="1076"/>
          <ac:picMkLst>
            <pc:docMk/>
            <pc:sldMk cId="3804353148" sldId="417"/>
            <ac:picMk id="16" creationId="{57AD9E6A-31D6-4D57-316F-4B0B143BE228}"/>
          </ac:picMkLst>
        </pc:picChg>
      </pc:sldChg>
      <pc:sldChg chg="modSp del mod">
        <pc:chgData name="Alexander Tevzadze" userId="a8cef4de59c3fb7d" providerId="LiveId" clId="{001FE859-3AA9-48C1-9318-DA584DD888EC}" dt="2026-02-09T01:55:25.826" v="4470" actId="47"/>
        <pc:sldMkLst>
          <pc:docMk/>
          <pc:sldMk cId="451241346" sldId="418"/>
        </pc:sldMkLst>
        <pc:spChg chg="mod">
          <ac:chgData name="Alexander Tevzadze" userId="a8cef4de59c3fb7d" providerId="LiveId" clId="{001FE859-3AA9-48C1-9318-DA584DD888EC}" dt="2026-02-09T01:55:20.998" v="4469" actId="20577"/>
          <ac:spMkLst>
            <pc:docMk/>
            <pc:sldMk cId="451241346" sldId="418"/>
            <ac:spMk id="9" creationId="{76DD1000-AB1D-C736-6F10-25685310D3D3}"/>
          </ac:spMkLst>
        </pc:spChg>
      </pc:sldChg>
      <pc:sldChg chg="addSp modSp mod ord">
        <pc:chgData name="Alexander Tevzadze" userId="a8cef4de59c3fb7d" providerId="LiveId" clId="{001FE859-3AA9-48C1-9318-DA584DD888EC}" dt="2026-02-09T01:23:08.605" v="3950"/>
        <pc:sldMkLst>
          <pc:docMk/>
          <pc:sldMk cId="576915580" sldId="419"/>
        </pc:sldMkLst>
        <pc:spChg chg="mod">
          <ac:chgData name="Alexander Tevzadze" userId="a8cef4de59c3fb7d" providerId="LiveId" clId="{001FE859-3AA9-48C1-9318-DA584DD888EC}" dt="2026-02-09T01:21:57.430" v="3936" actId="6549"/>
          <ac:spMkLst>
            <pc:docMk/>
            <pc:sldMk cId="576915580" sldId="419"/>
            <ac:spMk id="6" creationId="{C22914B0-915D-B8C4-F7D9-8DC1B0A41971}"/>
          </ac:spMkLst>
        </pc:spChg>
        <pc:spChg chg="mod">
          <ac:chgData name="Alexander Tevzadze" userId="a8cef4de59c3fb7d" providerId="LiveId" clId="{001FE859-3AA9-48C1-9318-DA584DD888EC}" dt="2026-02-09T01:18:40.110" v="3851" actId="6549"/>
          <ac:spMkLst>
            <pc:docMk/>
            <pc:sldMk cId="576915580" sldId="419"/>
            <ac:spMk id="9" creationId="{B2BEF188-BA0E-6FAE-8FA5-5BEACC3A88EE}"/>
          </ac:spMkLst>
        </pc:spChg>
        <pc:picChg chg="add mod">
          <ac:chgData name="Alexander Tevzadze" userId="a8cef4de59c3fb7d" providerId="LiveId" clId="{001FE859-3AA9-48C1-9318-DA584DD888EC}" dt="2026-02-09T01:20:21.071" v="3864" actId="14100"/>
          <ac:picMkLst>
            <pc:docMk/>
            <pc:sldMk cId="576915580" sldId="419"/>
            <ac:picMk id="4" creationId="{82205BF3-CD4E-B787-3883-DE5DB671E3AA}"/>
          </ac:picMkLst>
        </pc:picChg>
        <pc:picChg chg="add mod">
          <ac:chgData name="Alexander Tevzadze" userId="a8cef4de59c3fb7d" providerId="LiveId" clId="{001FE859-3AA9-48C1-9318-DA584DD888EC}" dt="2026-02-09T01:20:17.385" v="3863" actId="14100"/>
          <ac:picMkLst>
            <pc:docMk/>
            <pc:sldMk cId="576915580" sldId="419"/>
            <ac:picMk id="10" creationId="{158CF9D6-2B8A-5067-DDA4-338653693F9B}"/>
          </ac:picMkLst>
        </pc:picChg>
      </pc:sldChg>
      <pc:sldChg chg="modSp del mod">
        <pc:chgData name="Alexander Tevzadze" userId="a8cef4de59c3fb7d" providerId="LiveId" clId="{001FE859-3AA9-48C1-9318-DA584DD888EC}" dt="2026-02-09T02:04:45.938" v="4793" actId="47"/>
        <pc:sldMkLst>
          <pc:docMk/>
          <pc:sldMk cId="1025798645" sldId="420"/>
        </pc:sldMkLst>
        <pc:spChg chg="mod">
          <ac:chgData name="Alexander Tevzadze" userId="a8cef4de59c3fb7d" providerId="LiveId" clId="{001FE859-3AA9-48C1-9318-DA584DD888EC}" dt="2026-02-08T22:01:22.313" v="1558" actId="6549"/>
          <ac:spMkLst>
            <pc:docMk/>
            <pc:sldMk cId="1025798645" sldId="420"/>
            <ac:spMk id="9" creationId="{7966A95F-B17C-BDBA-699C-4B0F8CE06465}"/>
          </ac:spMkLst>
        </pc:spChg>
      </pc:sldChg>
      <pc:sldChg chg="addSp modSp mod ord">
        <pc:chgData name="Alexander Tevzadze" userId="a8cef4de59c3fb7d" providerId="LiveId" clId="{001FE859-3AA9-48C1-9318-DA584DD888EC}" dt="2026-02-09T01:16:39.811" v="3849"/>
        <pc:sldMkLst>
          <pc:docMk/>
          <pc:sldMk cId="3822459189" sldId="421"/>
        </pc:sldMkLst>
        <pc:spChg chg="mod">
          <ac:chgData name="Alexander Tevzadze" userId="a8cef4de59c3fb7d" providerId="LiveId" clId="{001FE859-3AA9-48C1-9318-DA584DD888EC}" dt="2026-02-09T01:15:44.726" v="3838" actId="6549"/>
          <ac:spMkLst>
            <pc:docMk/>
            <pc:sldMk cId="3822459189" sldId="421"/>
            <ac:spMk id="6" creationId="{33181C56-7B2E-BB9D-D5F2-713DDF087E01}"/>
          </ac:spMkLst>
        </pc:spChg>
        <pc:spChg chg="mod">
          <ac:chgData name="Alexander Tevzadze" userId="a8cef4de59c3fb7d" providerId="LiveId" clId="{001FE859-3AA9-48C1-9318-DA584DD888EC}" dt="2026-02-09T01:14:11.420" v="3769" actId="20577"/>
          <ac:spMkLst>
            <pc:docMk/>
            <pc:sldMk cId="3822459189" sldId="421"/>
            <ac:spMk id="9" creationId="{481BDDF3-1ACF-C89B-D77A-B29EF54B33EC}"/>
          </ac:spMkLst>
        </pc:spChg>
        <pc:picChg chg="add mod">
          <ac:chgData name="Alexander Tevzadze" userId="a8cef4de59c3fb7d" providerId="LiveId" clId="{001FE859-3AA9-48C1-9318-DA584DD888EC}" dt="2026-02-09T01:16:07.519" v="3846" actId="1076"/>
          <ac:picMkLst>
            <pc:docMk/>
            <pc:sldMk cId="3822459189" sldId="421"/>
            <ac:picMk id="4" creationId="{1F663B7B-6FB2-F21C-B158-21A2A41B4B1B}"/>
          </ac:picMkLst>
        </pc:picChg>
        <pc:picChg chg="add mod">
          <ac:chgData name="Alexander Tevzadze" userId="a8cef4de59c3fb7d" providerId="LiveId" clId="{001FE859-3AA9-48C1-9318-DA584DD888EC}" dt="2026-02-09T01:16:06.050" v="3845" actId="1076"/>
          <ac:picMkLst>
            <pc:docMk/>
            <pc:sldMk cId="3822459189" sldId="421"/>
            <ac:picMk id="5" creationId="{D9B7526F-7B8B-DBC9-0AF7-A02ECFB3E0F3}"/>
          </ac:picMkLst>
        </pc:picChg>
        <pc:picChg chg="add mod">
          <ac:chgData name="Alexander Tevzadze" userId="a8cef4de59c3fb7d" providerId="LiveId" clId="{001FE859-3AA9-48C1-9318-DA584DD888EC}" dt="2026-02-09T01:16:09.221" v="3847" actId="1076"/>
          <ac:picMkLst>
            <pc:docMk/>
            <pc:sldMk cId="3822459189" sldId="421"/>
            <ac:picMk id="11" creationId="{9F9BE3F1-C36D-3DDD-0AF4-006032537BF1}"/>
          </ac:picMkLst>
        </pc:picChg>
      </pc:sldChg>
      <pc:sldChg chg="addSp modSp mod ord">
        <pc:chgData name="Alexander Tevzadze" userId="a8cef4de59c3fb7d" providerId="LiveId" clId="{001FE859-3AA9-48C1-9318-DA584DD888EC}" dt="2026-02-09T00:55:57.347" v="3351"/>
        <pc:sldMkLst>
          <pc:docMk/>
          <pc:sldMk cId="1590337395" sldId="422"/>
        </pc:sldMkLst>
        <pc:spChg chg="mod">
          <ac:chgData name="Alexander Tevzadze" userId="a8cef4de59c3fb7d" providerId="LiveId" clId="{001FE859-3AA9-48C1-9318-DA584DD888EC}" dt="2026-02-09T00:47:26.374" v="2959" actId="20577"/>
          <ac:spMkLst>
            <pc:docMk/>
            <pc:sldMk cId="1590337395" sldId="422"/>
            <ac:spMk id="6" creationId="{C3DB830F-F9C0-99E3-EA3F-1C9985107A45}"/>
          </ac:spMkLst>
        </pc:spChg>
        <pc:spChg chg="mod">
          <ac:chgData name="Alexander Tevzadze" userId="a8cef4de59c3fb7d" providerId="LiveId" clId="{001FE859-3AA9-48C1-9318-DA584DD888EC}" dt="2026-02-09T00:54:35.027" v="3349" actId="20577"/>
          <ac:spMkLst>
            <pc:docMk/>
            <pc:sldMk cId="1590337395" sldId="422"/>
            <ac:spMk id="9" creationId="{3DDF3418-DC97-695D-3DE8-38723849E5FF}"/>
          </ac:spMkLst>
        </pc:spChg>
        <pc:picChg chg="add mod">
          <ac:chgData name="Alexander Tevzadze" userId="a8cef4de59c3fb7d" providerId="LiveId" clId="{001FE859-3AA9-48C1-9318-DA584DD888EC}" dt="2026-02-09T00:52:38.713" v="3244" actId="14100"/>
          <ac:picMkLst>
            <pc:docMk/>
            <pc:sldMk cId="1590337395" sldId="422"/>
            <ac:picMk id="4" creationId="{BF45DED3-E7A3-781D-AD16-5E5977FBA9BA}"/>
          </ac:picMkLst>
        </pc:picChg>
      </pc:sldChg>
      <pc:sldChg chg="add ord">
        <pc:chgData name="Alexander Tevzadze" userId="a8cef4de59c3fb7d" providerId="LiveId" clId="{001FE859-3AA9-48C1-9318-DA584DD888EC}" dt="2026-02-09T00:47:04.314" v="2927"/>
        <pc:sldMkLst>
          <pc:docMk/>
          <pc:sldMk cId="2442366921" sldId="423"/>
        </pc:sldMkLst>
      </pc:sldChg>
      <pc:sldChg chg="addSp modSp add mod ord">
        <pc:chgData name="Alexander Tevzadze" userId="a8cef4de59c3fb7d" providerId="LiveId" clId="{001FE859-3AA9-48C1-9318-DA584DD888EC}" dt="2026-02-09T00:47:04.314" v="2927"/>
        <pc:sldMkLst>
          <pc:docMk/>
          <pc:sldMk cId="1290590032" sldId="424"/>
        </pc:sldMkLst>
        <pc:spChg chg="mod">
          <ac:chgData name="Alexander Tevzadze" userId="a8cef4de59c3fb7d" providerId="LiveId" clId="{001FE859-3AA9-48C1-9318-DA584DD888EC}" dt="2026-02-08T22:21:59.844" v="1621" actId="6549"/>
          <ac:spMkLst>
            <pc:docMk/>
            <pc:sldMk cId="1290590032" sldId="424"/>
            <ac:spMk id="6" creationId="{B2D65BCB-13DB-FFFD-E5E5-A84713393133}"/>
          </ac:spMkLst>
        </pc:spChg>
        <pc:spChg chg="mod">
          <ac:chgData name="Alexander Tevzadze" userId="a8cef4de59c3fb7d" providerId="LiveId" clId="{001FE859-3AA9-48C1-9318-DA584DD888EC}" dt="2026-02-08T22:24:45.831" v="1673" actId="6549"/>
          <ac:spMkLst>
            <pc:docMk/>
            <pc:sldMk cId="1290590032" sldId="424"/>
            <ac:spMk id="9" creationId="{FD0B3F69-BB41-4475-D6F8-3F2B9602F328}"/>
          </ac:spMkLst>
        </pc:spChg>
        <pc:picChg chg="add mod">
          <ac:chgData name="Alexander Tevzadze" userId="a8cef4de59c3fb7d" providerId="LiveId" clId="{001FE859-3AA9-48C1-9318-DA584DD888EC}" dt="2026-02-08T22:50:16.244" v="1738" actId="1076"/>
          <ac:picMkLst>
            <pc:docMk/>
            <pc:sldMk cId="1290590032" sldId="424"/>
            <ac:picMk id="4" creationId="{B4F1C3F6-85B9-AC83-E1AD-762358910A4D}"/>
          </ac:picMkLst>
        </pc:picChg>
        <pc:picChg chg="add mod">
          <ac:chgData name="Alexander Tevzadze" userId="a8cef4de59c3fb7d" providerId="LiveId" clId="{001FE859-3AA9-48C1-9318-DA584DD888EC}" dt="2026-02-08T22:50:09.682" v="1737" actId="1076"/>
          <ac:picMkLst>
            <pc:docMk/>
            <pc:sldMk cId="1290590032" sldId="424"/>
            <ac:picMk id="10" creationId="{7B76EDED-19A5-C3D8-3DC9-BB8B965EEB77}"/>
          </ac:picMkLst>
        </pc:picChg>
        <pc:picChg chg="add mod">
          <ac:chgData name="Alexander Tevzadze" userId="a8cef4de59c3fb7d" providerId="LiveId" clId="{001FE859-3AA9-48C1-9318-DA584DD888EC}" dt="2026-02-08T22:51:34.480" v="1743" actId="1076"/>
          <ac:picMkLst>
            <pc:docMk/>
            <pc:sldMk cId="1290590032" sldId="424"/>
            <ac:picMk id="12" creationId="{78E20CEE-906A-2EF8-F300-4FAA2ECE2F9A}"/>
          </ac:picMkLst>
        </pc:picChg>
        <pc:picChg chg="add mod">
          <ac:chgData name="Alexander Tevzadze" userId="a8cef4de59c3fb7d" providerId="LiveId" clId="{001FE859-3AA9-48C1-9318-DA584DD888EC}" dt="2026-02-08T22:51:37.089" v="1744" actId="1076"/>
          <ac:picMkLst>
            <pc:docMk/>
            <pc:sldMk cId="1290590032" sldId="424"/>
            <ac:picMk id="14" creationId="{6D75500B-C198-6655-C396-CA377B6A23E6}"/>
          </ac:picMkLst>
        </pc:picChg>
        <pc:picChg chg="add mod">
          <ac:chgData name="Alexander Tevzadze" userId="a8cef4de59c3fb7d" providerId="LiveId" clId="{001FE859-3AA9-48C1-9318-DA584DD888EC}" dt="2026-02-08T22:50:27.304" v="1742" actId="1076"/>
          <ac:picMkLst>
            <pc:docMk/>
            <pc:sldMk cId="1290590032" sldId="424"/>
            <ac:picMk id="16" creationId="{755F581A-CB89-00B2-ED51-8E5BC80CF50E}"/>
          </ac:picMkLst>
        </pc:picChg>
      </pc:sldChg>
      <pc:sldChg chg="addSp modSp add mod ord">
        <pc:chgData name="Alexander Tevzadze" userId="a8cef4de59c3fb7d" providerId="LiveId" clId="{001FE859-3AA9-48C1-9318-DA584DD888EC}" dt="2026-02-09T02:04:37.111" v="4792"/>
        <pc:sldMkLst>
          <pc:docMk/>
          <pc:sldMk cId="693403110" sldId="425"/>
        </pc:sldMkLst>
        <pc:spChg chg="mod">
          <ac:chgData name="Alexander Tevzadze" userId="a8cef4de59c3fb7d" providerId="LiveId" clId="{001FE859-3AA9-48C1-9318-DA584DD888EC}" dt="2026-02-09T01:48:40.767" v="4249" actId="20577"/>
          <ac:spMkLst>
            <pc:docMk/>
            <pc:sldMk cId="693403110" sldId="425"/>
            <ac:spMk id="6" creationId="{3A1C5276-89F3-DC48-EC04-A0F4B11DF2E6}"/>
          </ac:spMkLst>
        </pc:spChg>
        <pc:spChg chg="mod">
          <ac:chgData name="Alexander Tevzadze" userId="a8cef4de59c3fb7d" providerId="LiveId" clId="{001FE859-3AA9-48C1-9318-DA584DD888EC}" dt="2026-02-09T01:49:16.074" v="4258" actId="2711"/>
          <ac:spMkLst>
            <pc:docMk/>
            <pc:sldMk cId="693403110" sldId="425"/>
            <ac:spMk id="9" creationId="{0BCACE6F-B6E7-4942-0BD5-331E1395A6AF}"/>
          </ac:spMkLst>
        </pc:spChg>
        <pc:picChg chg="add mod">
          <ac:chgData name="Alexander Tevzadze" userId="a8cef4de59c3fb7d" providerId="LiveId" clId="{001FE859-3AA9-48C1-9318-DA584DD888EC}" dt="2026-02-09T01:48:01.811" v="4217" actId="14100"/>
          <ac:picMkLst>
            <pc:docMk/>
            <pc:sldMk cId="693403110" sldId="425"/>
            <ac:picMk id="4" creationId="{F0596B36-E666-0075-BA41-75B54F39A377}"/>
          </ac:picMkLst>
        </pc:picChg>
      </pc:sldChg>
      <pc:sldChg chg="addSp modSp add mod ord">
        <pc:chgData name="Alexander Tevzadze" userId="a8cef4de59c3fb7d" providerId="LiveId" clId="{001FE859-3AA9-48C1-9318-DA584DD888EC}" dt="2026-02-09T01:45:13.178" v="4184" actId="20577"/>
        <pc:sldMkLst>
          <pc:docMk/>
          <pc:sldMk cId="428333481" sldId="426"/>
        </pc:sldMkLst>
        <pc:spChg chg="mod">
          <ac:chgData name="Alexander Tevzadze" userId="a8cef4de59c3fb7d" providerId="LiveId" clId="{001FE859-3AA9-48C1-9318-DA584DD888EC}" dt="2026-02-09T01:26:45.346" v="3978" actId="20577"/>
          <ac:spMkLst>
            <pc:docMk/>
            <pc:sldMk cId="428333481" sldId="426"/>
            <ac:spMk id="6" creationId="{AAF9AA5A-19AA-5BEF-0CE8-19C87B8FF4D6}"/>
          </ac:spMkLst>
        </pc:spChg>
        <pc:spChg chg="mod">
          <ac:chgData name="Alexander Tevzadze" userId="a8cef4de59c3fb7d" providerId="LiveId" clId="{001FE859-3AA9-48C1-9318-DA584DD888EC}" dt="2026-02-09T01:45:13.178" v="4184" actId="20577"/>
          <ac:spMkLst>
            <pc:docMk/>
            <pc:sldMk cId="428333481" sldId="426"/>
            <ac:spMk id="9" creationId="{E73279D6-6CD2-9CFB-0C1D-95E71B1020D3}"/>
          </ac:spMkLst>
        </pc:spChg>
        <pc:picChg chg="add mod">
          <ac:chgData name="Alexander Tevzadze" userId="a8cef4de59c3fb7d" providerId="LiveId" clId="{001FE859-3AA9-48C1-9318-DA584DD888EC}" dt="2026-02-09T01:29:16.032" v="4023" actId="1076"/>
          <ac:picMkLst>
            <pc:docMk/>
            <pc:sldMk cId="428333481" sldId="426"/>
            <ac:picMk id="4" creationId="{9C1BDC51-087B-1604-FBC1-7787A25B0822}"/>
          </ac:picMkLst>
        </pc:picChg>
        <pc:picChg chg="add mod">
          <ac:chgData name="Alexander Tevzadze" userId="a8cef4de59c3fb7d" providerId="LiveId" clId="{001FE859-3AA9-48C1-9318-DA584DD888EC}" dt="2026-02-09T01:29:57.416" v="4038" actId="14100"/>
          <ac:picMkLst>
            <pc:docMk/>
            <pc:sldMk cId="428333481" sldId="426"/>
            <ac:picMk id="10" creationId="{0F37F99F-B823-E564-ADD1-3EBAE9849010}"/>
          </ac:picMkLst>
        </pc:picChg>
      </pc:sldChg>
      <pc:sldChg chg="addSp modSp add mod ord">
        <pc:chgData name="Alexander Tevzadze" userId="a8cef4de59c3fb7d" providerId="LiveId" clId="{001FE859-3AA9-48C1-9318-DA584DD888EC}" dt="2026-02-09T01:45:28.863" v="4192" actId="20577"/>
        <pc:sldMkLst>
          <pc:docMk/>
          <pc:sldMk cId="2066106051" sldId="427"/>
        </pc:sldMkLst>
        <pc:spChg chg="add mod">
          <ac:chgData name="Alexander Tevzadze" userId="a8cef4de59c3fb7d" providerId="LiveId" clId="{001FE859-3AA9-48C1-9318-DA584DD888EC}" dt="2026-02-09T01:39:23.317" v="4080" actId="1076"/>
          <ac:spMkLst>
            <pc:docMk/>
            <pc:sldMk cId="2066106051" sldId="427"/>
            <ac:spMk id="5" creationId="{CDC18591-4277-69A0-5E53-7F854AFA85AA}"/>
          </ac:spMkLst>
        </pc:spChg>
        <pc:spChg chg="mod">
          <ac:chgData name="Alexander Tevzadze" userId="a8cef4de59c3fb7d" providerId="LiveId" clId="{001FE859-3AA9-48C1-9318-DA584DD888EC}" dt="2026-02-09T01:36:38.944" v="4056"/>
          <ac:spMkLst>
            <pc:docMk/>
            <pc:sldMk cId="2066106051" sldId="427"/>
            <ac:spMk id="6" creationId="{9C1A9DDF-354B-B921-BB00-762A4B5B1E3D}"/>
          </ac:spMkLst>
        </pc:spChg>
        <pc:spChg chg="mod">
          <ac:chgData name="Alexander Tevzadze" userId="a8cef4de59c3fb7d" providerId="LiveId" clId="{001FE859-3AA9-48C1-9318-DA584DD888EC}" dt="2026-02-09T01:45:28.863" v="4192" actId="20577"/>
          <ac:spMkLst>
            <pc:docMk/>
            <pc:sldMk cId="2066106051" sldId="427"/>
            <ac:spMk id="9" creationId="{D2B1BD6C-0DF5-EC97-3802-62A8D487F1FC}"/>
          </ac:spMkLst>
        </pc:spChg>
        <pc:spChg chg="add mod">
          <ac:chgData name="Alexander Tevzadze" userId="a8cef4de59c3fb7d" providerId="LiveId" clId="{001FE859-3AA9-48C1-9318-DA584DD888EC}" dt="2026-02-09T01:39:38.560" v="4086" actId="14100"/>
          <ac:spMkLst>
            <pc:docMk/>
            <pc:sldMk cId="2066106051" sldId="427"/>
            <ac:spMk id="10" creationId="{3194D192-38BA-0C23-37DB-5BAD92E7C7A0}"/>
          </ac:spMkLst>
        </pc:spChg>
        <pc:picChg chg="add mod">
          <ac:chgData name="Alexander Tevzadze" userId="a8cef4de59c3fb7d" providerId="LiveId" clId="{001FE859-3AA9-48C1-9318-DA584DD888EC}" dt="2026-02-09T01:43:33" v="4172" actId="1076"/>
          <ac:picMkLst>
            <pc:docMk/>
            <pc:sldMk cId="2066106051" sldId="427"/>
            <ac:picMk id="4" creationId="{8D42A944-6C7A-A038-FC64-722403640F97}"/>
          </ac:picMkLst>
        </pc:picChg>
        <pc:picChg chg="add mod">
          <ac:chgData name="Alexander Tevzadze" userId="a8cef4de59c3fb7d" providerId="LiveId" clId="{001FE859-3AA9-48C1-9318-DA584DD888EC}" dt="2026-02-09T01:42:21.231" v="4162" actId="1076"/>
          <ac:picMkLst>
            <pc:docMk/>
            <pc:sldMk cId="2066106051" sldId="427"/>
            <ac:picMk id="19" creationId="{86B89E53-5618-6CD2-D160-4BDC54F346CE}"/>
          </ac:picMkLst>
        </pc:picChg>
        <pc:picChg chg="add mod">
          <ac:chgData name="Alexander Tevzadze" userId="a8cef4de59c3fb7d" providerId="LiveId" clId="{001FE859-3AA9-48C1-9318-DA584DD888EC}" dt="2026-02-09T01:43:28.454" v="4170" actId="1076"/>
          <ac:picMkLst>
            <pc:docMk/>
            <pc:sldMk cId="2066106051" sldId="427"/>
            <ac:picMk id="21" creationId="{D1B34785-B0AF-D932-6FC2-993F8BF221A8}"/>
          </ac:picMkLst>
        </pc:picChg>
        <pc:picChg chg="add mod">
          <ac:chgData name="Alexander Tevzadze" userId="a8cef4de59c3fb7d" providerId="LiveId" clId="{001FE859-3AA9-48C1-9318-DA584DD888EC}" dt="2026-02-09T01:43:30.812" v="4171" actId="1076"/>
          <ac:picMkLst>
            <pc:docMk/>
            <pc:sldMk cId="2066106051" sldId="427"/>
            <ac:picMk id="23" creationId="{465556CB-CAE2-B9CF-A3C8-7F6B2DFE47E9}"/>
          </ac:picMkLst>
        </pc:picChg>
        <pc:picChg chg="add mod">
          <ac:chgData name="Alexander Tevzadze" userId="a8cef4de59c3fb7d" providerId="LiveId" clId="{001FE859-3AA9-48C1-9318-DA584DD888EC}" dt="2026-02-09T01:44:02.479" v="4177" actId="1076"/>
          <ac:picMkLst>
            <pc:docMk/>
            <pc:sldMk cId="2066106051" sldId="427"/>
            <ac:picMk id="25" creationId="{05C6AE80-0494-9C96-B167-EE639CF2CB04}"/>
          </ac:picMkLst>
        </pc:picChg>
        <pc:cxnChg chg="add mod">
          <ac:chgData name="Alexander Tevzadze" userId="a8cef4de59c3fb7d" providerId="LiveId" clId="{001FE859-3AA9-48C1-9318-DA584DD888EC}" dt="2026-02-09T01:40:27.192" v="4107" actId="14100"/>
          <ac:cxnSpMkLst>
            <pc:docMk/>
            <pc:sldMk cId="2066106051" sldId="427"/>
            <ac:cxnSpMk id="12" creationId="{3477BA57-6AED-11C9-1D14-6CD8414E3FA5}"/>
          </ac:cxnSpMkLst>
        </pc:cxnChg>
        <pc:cxnChg chg="add mod">
          <ac:chgData name="Alexander Tevzadze" userId="a8cef4de59c3fb7d" providerId="LiveId" clId="{001FE859-3AA9-48C1-9318-DA584DD888EC}" dt="2026-02-09T01:40:18.084" v="4103" actId="1076"/>
          <ac:cxnSpMkLst>
            <pc:docMk/>
            <pc:sldMk cId="2066106051" sldId="427"/>
            <ac:cxnSpMk id="13" creationId="{DB962C30-B743-2B8F-69C3-7E5FFAE126FE}"/>
          </ac:cxnSpMkLst>
        </pc:cxnChg>
      </pc:sldChg>
      <pc:sldChg chg="addSp modSp add mod">
        <pc:chgData name="Alexander Tevzadze" userId="a8cef4de59c3fb7d" providerId="LiveId" clId="{001FE859-3AA9-48C1-9318-DA584DD888EC}" dt="2026-02-09T02:04:21.473" v="4790" actId="20577"/>
        <pc:sldMkLst>
          <pc:docMk/>
          <pc:sldMk cId="2979311370" sldId="428"/>
        </pc:sldMkLst>
        <pc:spChg chg="mod">
          <ac:chgData name="Alexander Tevzadze" userId="a8cef4de59c3fb7d" providerId="LiveId" clId="{001FE859-3AA9-48C1-9318-DA584DD888EC}" dt="2026-02-09T01:51:02.847" v="4342" actId="313"/>
          <ac:spMkLst>
            <pc:docMk/>
            <pc:sldMk cId="2979311370" sldId="428"/>
            <ac:spMk id="6" creationId="{24B1D73C-F67E-CE24-E516-7ADB0DC0C741}"/>
          </ac:spMkLst>
        </pc:spChg>
        <pc:spChg chg="mod">
          <ac:chgData name="Alexander Tevzadze" userId="a8cef4de59c3fb7d" providerId="LiveId" clId="{001FE859-3AA9-48C1-9318-DA584DD888EC}" dt="2026-02-09T02:04:21.473" v="4790" actId="20577"/>
          <ac:spMkLst>
            <pc:docMk/>
            <pc:sldMk cId="2979311370" sldId="428"/>
            <ac:spMk id="9" creationId="{769AA9E9-B6F7-A94B-88ED-519912BC2A98}"/>
          </ac:spMkLst>
        </pc:spChg>
        <pc:picChg chg="add mod">
          <ac:chgData name="Alexander Tevzadze" userId="a8cef4de59c3fb7d" providerId="LiveId" clId="{001FE859-3AA9-48C1-9318-DA584DD888EC}" dt="2026-02-09T01:50:58.051" v="4337" actId="1076"/>
          <ac:picMkLst>
            <pc:docMk/>
            <pc:sldMk cId="2979311370" sldId="428"/>
            <ac:picMk id="4" creationId="{30322BCC-BE2F-765D-98E3-7422FEEDCD09}"/>
          </ac:picMkLst>
        </pc:picChg>
      </pc:sldChg>
      <pc:sldChg chg="addSp modSp add mod">
        <pc:chgData name="Alexander Tevzadze" userId="a8cef4de59c3fb7d" providerId="LiveId" clId="{001FE859-3AA9-48C1-9318-DA584DD888EC}" dt="2026-02-09T01:54:44.511" v="4465" actId="20577"/>
        <pc:sldMkLst>
          <pc:docMk/>
          <pc:sldMk cId="2219176063" sldId="429"/>
        </pc:sldMkLst>
        <pc:spChg chg="mod">
          <ac:chgData name="Alexander Tevzadze" userId="a8cef4de59c3fb7d" providerId="LiveId" clId="{001FE859-3AA9-48C1-9318-DA584DD888EC}" dt="2026-02-09T01:54:44.511" v="4465" actId="20577"/>
          <ac:spMkLst>
            <pc:docMk/>
            <pc:sldMk cId="2219176063" sldId="429"/>
            <ac:spMk id="6" creationId="{9A4C361E-D333-28E4-363C-EF3038FF7E1F}"/>
          </ac:spMkLst>
        </pc:spChg>
        <pc:spChg chg="mod">
          <ac:chgData name="Alexander Tevzadze" userId="a8cef4de59c3fb7d" providerId="LiveId" clId="{001FE859-3AA9-48C1-9318-DA584DD888EC}" dt="2026-02-09T01:54:34.575" v="4443" actId="20577"/>
          <ac:spMkLst>
            <pc:docMk/>
            <pc:sldMk cId="2219176063" sldId="429"/>
            <ac:spMk id="9" creationId="{2713F847-8507-7BEE-8D05-9305EAB8F686}"/>
          </ac:spMkLst>
        </pc:spChg>
        <pc:picChg chg="add mod">
          <ac:chgData name="Alexander Tevzadze" userId="a8cef4de59c3fb7d" providerId="LiveId" clId="{001FE859-3AA9-48C1-9318-DA584DD888EC}" dt="2026-02-09T01:54:23.280" v="4438" actId="1076"/>
          <ac:picMkLst>
            <pc:docMk/>
            <pc:sldMk cId="2219176063" sldId="429"/>
            <ac:picMk id="4" creationId="{93CAC56D-6E99-93EF-F4D7-6CE84D27B47D}"/>
          </ac:picMkLst>
        </pc:picChg>
        <pc:picChg chg="add mod">
          <ac:chgData name="Alexander Tevzadze" userId="a8cef4de59c3fb7d" providerId="LiveId" clId="{001FE859-3AA9-48C1-9318-DA584DD888EC}" dt="2026-02-09T01:54:26.374" v="4439" actId="1076"/>
          <ac:picMkLst>
            <pc:docMk/>
            <pc:sldMk cId="2219176063" sldId="429"/>
            <ac:picMk id="10" creationId="{0BE553C8-5588-EBA2-D7AA-6ADF92851096}"/>
          </ac:picMkLst>
        </pc:picChg>
      </pc:sldChg>
      <pc:sldChg chg="addSp modSp add mod ord">
        <pc:chgData name="Alexander Tevzadze" userId="a8cef4de59c3fb7d" providerId="LiveId" clId="{001FE859-3AA9-48C1-9318-DA584DD888EC}" dt="2026-02-09T02:03:20.092" v="4742" actId="1076"/>
        <pc:sldMkLst>
          <pc:docMk/>
          <pc:sldMk cId="2091494908" sldId="430"/>
        </pc:sldMkLst>
        <pc:spChg chg="mod">
          <ac:chgData name="Alexander Tevzadze" userId="a8cef4de59c3fb7d" providerId="LiveId" clId="{001FE859-3AA9-48C1-9318-DA584DD888EC}" dt="2026-02-09T02:00:19.434" v="4611" actId="20577"/>
          <ac:spMkLst>
            <pc:docMk/>
            <pc:sldMk cId="2091494908" sldId="430"/>
            <ac:spMk id="6" creationId="{939FCBE4-782E-5DD7-4E56-AC282F0001E5}"/>
          </ac:spMkLst>
        </pc:spChg>
        <pc:spChg chg="mod">
          <ac:chgData name="Alexander Tevzadze" userId="a8cef4de59c3fb7d" providerId="LiveId" clId="{001FE859-3AA9-48C1-9318-DA584DD888EC}" dt="2026-02-09T02:03:11.108" v="4740" actId="12"/>
          <ac:spMkLst>
            <pc:docMk/>
            <pc:sldMk cId="2091494908" sldId="430"/>
            <ac:spMk id="9" creationId="{31D8B74B-4BA3-8832-B04B-27F3E7C065CE}"/>
          </ac:spMkLst>
        </pc:spChg>
        <pc:picChg chg="add mod">
          <ac:chgData name="Alexander Tevzadze" userId="a8cef4de59c3fb7d" providerId="LiveId" clId="{001FE859-3AA9-48C1-9318-DA584DD888EC}" dt="2026-02-09T02:03:20.092" v="4742" actId="1076"/>
          <ac:picMkLst>
            <pc:docMk/>
            <pc:sldMk cId="2091494908" sldId="430"/>
            <ac:picMk id="3074" creationId="{6758B14B-A30A-AA23-2CDB-9721A363358B}"/>
          </ac:picMkLst>
        </pc:picChg>
      </pc:sldChg>
      <pc:sldChg chg="addSp modSp add mod">
        <pc:chgData name="Alexander Tevzadze" userId="a8cef4de59c3fb7d" providerId="LiveId" clId="{001FE859-3AA9-48C1-9318-DA584DD888EC}" dt="2026-02-09T02:11:28.812" v="4951" actId="20577"/>
        <pc:sldMkLst>
          <pc:docMk/>
          <pc:sldMk cId="3819616334" sldId="431"/>
        </pc:sldMkLst>
        <pc:spChg chg="mod">
          <ac:chgData name="Alexander Tevzadze" userId="a8cef4de59c3fb7d" providerId="LiveId" clId="{001FE859-3AA9-48C1-9318-DA584DD888EC}" dt="2026-02-09T02:08:18.051" v="4857" actId="20577"/>
          <ac:spMkLst>
            <pc:docMk/>
            <pc:sldMk cId="3819616334" sldId="431"/>
            <ac:spMk id="6" creationId="{C2E3DD8B-1E87-7329-D9C4-E9DED3B3685F}"/>
          </ac:spMkLst>
        </pc:spChg>
        <pc:spChg chg="mod">
          <ac:chgData name="Alexander Tevzadze" userId="a8cef4de59c3fb7d" providerId="LiveId" clId="{001FE859-3AA9-48C1-9318-DA584DD888EC}" dt="2026-02-09T02:11:28.812" v="4951" actId="20577"/>
          <ac:spMkLst>
            <pc:docMk/>
            <pc:sldMk cId="3819616334" sldId="431"/>
            <ac:spMk id="9" creationId="{9741CB32-04DE-024A-2FE0-2EBDB0368BC4}"/>
          </ac:spMkLst>
        </pc:spChg>
        <pc:picChg chg="add mod">
          <ac:chgData name="Alexander Tevzadze" userId="a8cef4de59c3fb7d" providerId="LiveId" clId="{001FE859-3AA9-48C1-9318-DA584DD888EC}" dt="2026-02-09T02:07:40.042" v="4856" actId="1076"/>
          <ac:picMkLst>
            <pc:docMk/>
            <pc:sldMk cId="3819616334" sldId="431"/>
            <ac:picMk id="4" creationId="{861F7352-F435-2C75-7081-0C42551A037F}"/>
          </ac:picMkLst>
        </pc:picChg>
        <pc:picChg chg="add mod">
          <ac:chgData name="Alexander Tevzadze" userId="a8cef4de59c3fb7d" providerId="LiveId" clId="{001FE859-3AA9-48C1-9318-DA584DD888EC}" dt="2026-02-09T02:09:55.232" v="4886" actId="1076"/>
          <ac:picMkLst>
            <pc:docMk/>
            <pc:sldMk cId="3819616334" sldId="431"/>
            <ac:picMk id="10" creationId="{1C1FF898-872B-A35E-4377-6D694D8959CF}"/>
          </ac:picMkLst>
        </pc:picChg>
      </pc:sldChg>
      <pc:sldChg chg="add">
        <pc:chgData name="Alexander Tevzadze" userId="a8cef4de59c3fb7d" providerId="LiveId" clId="{001FE859-3AA9-48C1-9318-DA584DD888EC}" dt="2026-02-09T01:22:32.017" v="3948"/>
        <pc:sldMkLst>
          <pc:docMk/>
          <pc:sldMk cId="2615981225" sldId="432"/>
        </pc:sldMkLst>
      </pc:sldChg>
      <pc:sldChg chg="add">
        <pc:chgData name="Alexander Tevzadze" userId="a8cef4de59c3fb7d" providerId="LiveId" clId="{001FE859-3AA9-48C1-9318-DA584DD888EC}" dt="2026-02-09T02:04:52.859" v="4794"/>
        <pc:sldMkLst>
          <pc:docMk/>
          <pc:sldMk cId="2341420796" sldId="433"/>
        </pc:sldMkLst>
      </pc:sldChg>
      <pc:sldChg chg="add">
        <pc:chgData name="Alexander Tevzadze" userId="a8cef4de59c3fb7d" providerId="LiveId" clId="{001FE859-3AA9-48C1-9318-DA584DD888EC}" dt="2026-02-09T02:04:53.093" v="4795"/>
        <pc:sldMkLst>
          <pc:docMk/>
          <pc:sldMk cId="3077761535" sldId="434"/>
        </pc:sldMkLst>
      </pc:sldChg>
      <pc:sldChg chg="add">
        <pc:chgData name="Alexander Tevzadze" userId="a8cef4de59c3fb7d" providerId="LiveId" clId="{001FE859-3AA9-48C1-9318-DA584DD888EC}" dt="2026-02-09T02:04:53.281" v="4796"/>
        <pc:sldMkLst>
          <pc:docMk/>
          <pc:sldMk cId="1605829981" sldId="435"/>
        </pc:sldMkLst>
      </pc:sldChg>
      <pc:sldMasterChg chg="modSldLayout">
        <pc:chgData name="Alexander Tevzadze" userId="a8cef4de59c3fb7d" providerId="LiveId" clId="{001FE859-3AA9-48C1-9318-DA584DD888EC}" dt="2026-02-08T22:13:07.551" v="1560"/>
        <pc:sldMasterMkLst>
          <pc:docMk/>
          <pc:sldMasterMk cId="0" sldId="2147483648"/>
        </pc:sldMasterMkLst>
        <pc:sldLayoutChg chg="setBg">
          <pc:chgData name="Alexander Tevzadze" userId="a8cef4de59c3fb7d" providerId="LiveId" clId="{001FE859-3AA9-48C1-9318-DA584DD888EC}" dt="2026-02-08T22:13:07.551" v="1560"/>
          <pc:sldLayoutMkLst>
            <pc:docMk/>
            <pc:sldMasterMk cId="0" sldId="2147483648"/>
            <pc:sldLayoutMk cId="194037839" sldId="2147483666"/>
          </pc:sldLayoutMkLst>
        </pc:sldLayoutChg>
      </pc:sldMasterChg>
    </pc:docChg>
  </pc:docChgLst>
  <pc:docChgLst>
    <pc:chgData name="Alexander Tevzadze" userId="a8cef4de59c3fb7d" providerId="LiveId" clId="{F0A18E03-C208-4FE3-A503-B08F84F6CB74}"/>
    <pc:docChg chg="undo redo custSel addSld delSld modSld sldOrd modMainMaster">
      <pc:chgData name="Alexander Tevzadze" userId="a8cef4de59c3fb7d" providerId="LiveId" clId="{F0A18E03-C208-4FE3-A503-B08F84F6CB74}" dt="2026-02-09T10:27:38.261" v="3589" actId="403"/>
      <pc:docMkLst>
        <pc:docMk/>
      </pc:docMkLst>
      <pc:sldChg chg="addSp delSp modSp add mod">
        <pc:chgData name="Alexander Tevzadze" userId="a8cef4de59c3fb7d" providerId="LiveId" clId="{F0A18E03-C208-4FE3-A503-B08F84F6CB74}" dt="2026-02-06T15:09:58.368" v="3059" actId="1076"/>
        <pc:sldMkLst>
          <pc:docMk/>
          <pc:sldMk cId="1460239446" sldId="401"/>
        </pc:sldMkLst>
        <pc:spChg chg="mod">
          <ac:chgData name="Alexander Tevzadze" userId="a8cef4de59c3fb7d" providerId="LiveId" clId="{F0A18E03-C208-4FE3-A503-B08F84F6CB74}" dt="2026-02-06T08:35:19.514" v="3023" actId="207"/>
          <ac:spMkLst>
            <pc:docMk/>
            <pc:sldMk cId="1460239446" sldId="401"/>
            <ac:spMk id="7" creationId="{D9BCC89B-CC98-CE10-DAF4-189F337AC963}"/>
          </ac:spMkLst>
        </pc:spChg>
        <pc:spChg chg="mod">
          <ac:chgData name="Alexander Tevzadze" userId="a8cef4de59c3fb7d" providerId="LiveId" clId="{F0A18E03-C208-4FE3-A503-B08F84F6CB74}" dt="2026-02-06T08:21:01.378" v="2906" actId="20577"/>
          <ac:spMkLst>
            <pc:docMk/>
            <pc:sldMk cId="1460239446" sldId="401"/>
            <ac:spMk id="9" creationId="{42CAEA52-464D-D2A6-D480-61DE2991335C}"/>
          </ac:spMkLst>
        </pc:spChg>
        <pc:picChg chg="add mod">
          <ac:chgData name="Alexander Tevzadze" userId="a8cef4de59c3fb7d" providerId="LiveId" clId="{F0A18E03-C208-4FE3-A503-B08F84F6CB74}" dt="2026-02-06T15:09:46.344" v="3056" actId="1076"/>
          <ac:picMkLst>
            <pc:docMk/>
            <pc:sldMk cId="1460239446" sldId="401"/>
            <ac:picMk id="3" creationId="{AF84EB4B-1590-C751-DC69-1F0E677F3E16}"/>
          </ac:picMkLst>
        </pc:picChg>
        <pc:picChg chg="add mod">
          <ac:chgData name="Alexander Tevzadze" userId="a8cef4de59c3fb7d" providerId="LiveId" clId="{F0A18E03-C208-4FE3-A503-B08F84F6CB74}" dt="2026-02-06T15:09:51.184" v="3058" actId="1076"/>
          <ac:picMkLst>
            <pc:docMk/>
            <pc:sldMk cId="1460239446" sldId="401"/>
            <ac:picMk id="4" creationId="{3662F657-669D-171C-8FA4-9B206547C29F}"/>
          </ac:picMkLst>
        </pc:picChg>
        <pc:picChg chg="add mod">
          <ac:chgData name="Alexander Tevzadze" userId="a8cef4de59c3fb7d" providerId="LiveId" clId="{F0A18E03-C208-4FE3-A503-B08F84F6CB74}" dt="2026-02-06T15:09:58.368" v="3059" actId="1076"/>
          <ac:picMkLst>
            <pc:docMk/>
            <pc:sldMk cId="1460239446" sldId="401"/>
            <ac:picMk id="5" creationId="{20DA05BD-F3E4-8BCE-1BA0-BEB8AD2AD086}"/>
          </ac:picMkLst>
        </pc:picChg>
      </pc:sldChg>
      <pc:sldChg chg="addSp delSp modSp add mod setBg">
        <pc:chgData name="Alexander Tevzadze" userId="a8cef4de59c3fb7d" providerId="LiveId" clId="{F0A18E03-C208-4FE3-A503-B08F84F6CB74}" dt="2026-02-06T08:37:09.439" v="3024" actId="207"/>
        <pc:sldMkLst>
          <pc:docMk/>
          <pc:sldMk cId="1056107677" sldId="411"/>
        </pc:sldMkLst>
        <pc:spChg chg="mod">
          <ac:chgData name="Alexander Tevzadze" userId="a8cef4de59c3fb7d" providerId="LiveId" clId="{F0A18E03-C208-4FE3-A503-B08F84F6CB74}" dt="2026-02-06T08:32:01.463" v="3004" actId="207"/>
          <ac:spMkLst>
            <pc:docMk/>
            <pc:sldMk cId="1056107677" sldId="411"/>
            <ac:spMk id="6" creationId="{4092394E-1363-9D7C-BBE3-91BE430B14AB}"/>
          </ac:spMkLst>
        </pc:spChg>
        <pc:spChg chg="mod">
          <ac:chgData name="Alexander Tevzadze" userId="a8cef4de59c3fb7d" providerId="LiveId" clId="{F0A18E03-C208-4FE3-A503-B08F84F6CB74}" dt="2026-02-06T08:37:09.439" v="3024" actId="207"/>
          <ac:spMkLst>
            <pc:docMk/>
            <pc:sldMk cId="1056107677" sldId="411"/>
            <ac:spMk id="7" creationId="{6549F309-D1E2-0280-FEB7-CB1C4376B71E}"/>
          </ac:spMkLst>
        </pc:spChg>
        <pc:spChg chg="mod">
          <ac:chgData name="Alexander Tevzadze" userId="a8cef4de59c3fb7d" providerId="LiveId" clId="{F0A18E03-C208-4FE3-A503-B08F84F6CB74}" dt="2026-02-06T08:21:56.205" v="2953" actId="20577"/>
          <ac:spMkLst>
            <pc:docMk/>
            <pc:sldMk cId="1056107677" sldId="411"/>
            <ac:spMk id="9" creationId="{CD1237BA-4A7E-8843-71EA-549B6BA5EBD8}"/>
          </ac:spMkLst>
        </pc:spChg>
        <pc:picChg chg="add mod">
          <ac:chgData name="Alexander Tevzadze" userId="a8cef4de59c3fb7d" providerId="LiveId" clId="{F0A18E03-C208-4FE3-A503-B08F84F6CB74}" dt="2026-02-06T08:21:44.312" v="2918" actId="1076"/>
          <ac:picMkLst>
            <pc:docMk/>
            <pc:sldMk cId="1056107677" sldId="411"/>
            <ac:picMk id="2" creationId="{5268BF46-E0FA-7253-B5AE-42D3E554DF47}"/>
          </ac:picMkLst>
        </pc:picChg>
      </pc:sldChg>
      <pc:sldChg chg="add">
        <pc:chgData name="Alexander Tevzadze" userId="a8cef4de59c3fb7d" providerId="LiveId" clId="{F0A18E03-C208-4FE3-A503-B08F84F6CB74}" dt="2026-02-06T08:37:58.673" v="3025"/>
        <pc:sldMkLst>
          <pc:docMk/>
          <pc:sldMk cId="2490777675" sldId="412"/>
        </pc:sldMkLst>
      </pc:sldChg>
      <pc:sldChg chg="add">
        <pc:chgData name="Alexander Tevzadze" userId="a8cef4de59c3fb7d" providerId="LiveId" clId="{F0A18E03-C208-4FE3-A503-B08F84F6CB74}" dt="2026-02-06T08:37:59.013" v="3026"/>
        <pc:sldMkLst>
          <pc:docMk/>
          <pc:sldMk cId="3294785897" sldId="413"/>
        </pc:sldMkLst>
      </pc:sldChg>
      <pc:sldChg chg="add">
        <pc:chgData name="Alexander Tevzadze" userId="a8cef4de59c3fb7d" providerId="LiveId" clId="{F0A18E03-C208-4FE3-A503-B08F84F6CB74}" dt="2026-02-06T08:37:59.374" v="3027"/>
        <pc:sldMkLst>
          <pc:docMk/>
          <pc:sldMk cId="1531979355" sldId="414"/>
        </pc:sldMkLst>
      </pc:sldChg>
      <pc:sldChg chg="add">
        <pc:chgData name="Alexander Tevzadze" userId="a8cef4de59c3fb7d" providerId="LiveId" clId="{F0A18E03-C208-4FE3-A503-B08F84F6CB74}" dt="2026-02-06T08:38:00.150" v="3030"/>
        <pc:sldMkLst>
          <pc:docMk/>
          <pc:sldMk cId="3804353148" sldId="417"/>
        </pc:sldMkLst>
      </pc:sldChg>
      <pc:sldChg chg="add">
        <pc:chgData name="Alexander Tevzadze" userId="a8cef4de59c3fb7d" providerId="LiveId" clId="{F0A18E03-C208-4FE3-A503-B08F84F6CB74}" dt="2026-02-06T08:38:04.638" v="3032"/>
        <pc:sldMkLst>
          <pc:docMk/>
          <pc:sldMk cId="576915580" sldId="419"/>
        </pc:sldMkLst>
      </pc:sldChg>
      <pc:sldChg chg="add">
        <pc:chgData name="Alexander Tevzadze" userId="a8cef4de59c3fb7d" providerId="LiveId" clId="{F0A18E03-C208-4FE3-A503-B08F84F6CB74}" dt="2026-02-06T08:38:05.144" v="3034"/>
        <pc:sldMkLst>
          <pc:docMk/>
          <pc:sldMk cId="3822459189" sldId="421"/>
        </pc:sldMkLst>
      </pc:sldChg>
      <pc:sldChg chg="add">
        <pc:chgData name="Alexander Tevzadze" userId="a8cef4de59c3fb7d" providerId="LiveId" clId="{F0A18E03-C208-4FE3-A503-B08F84F6CB74}" dt="2026-02-06T08:38:05.337" v="3035"/>
        <pc:sldMkLst>
          <pc:docMk/>
          <pc:sldMk cId="1590337395" sldId="422"/>
        </pc:sldMkLst>
      </pc:sldChg>
      <pc:sldChg chg="addSp delSp modSp mod">
        <pc:chgData name="Alexander Tevzadze" userId="a8cef4de59c3fb7d" providerId="LiveId" clId="{F0A18E03-C208-4FE3-A503-B08F84F6CB74}" dt="2026-02-09T10:27:13.969" v="3564" actId="1076"/>
        <pc:sldMkLst>
          <pc:docMk/>
          <pc:sldMk cId="2615981225" sldId="432"/>
        </pc:sldMkLst>
        <pc:spChg chg="add del">
          <ac:chgData name="Alexander Tevzadze" userId="a8cef4de59c3fb7d" providerId="LiveId" clId="{F0A18E03-C208-4FE3-A503-B08F84F6CB74}" dt="2026-02-09T10:10:11.190" v="3084" actId="478"/>
          <ac:spMkLst>
            <pc:docMk/>
            <pc:sldMk cId="2615981225" sldId="432"/>
            <ac:spMk id="5" creationId="{685C75D7-DB98-EE0F-0FF3-857B465F5B09}"/>
          </ac:spMkLst>
        </pc:spChg>
        <pc:spChg chg="mod">
          <ac:chgData name="Alexander Tevzadze" userId="a8cef4de59c3fb7d" providerId="LiveId" clId="{F0A18E03-C208-4FE3-A503-B08F84F6CB74}" dt="2026-02-09T10:09:42.421" v="3079" actId="20577"/>
          <ac:spMkLst>
            <pc:docMk/>
            <pc:sldMk cId="2615981225" sldId="432"/>
            <ac:spMk id="6" creationId="{DED510E6-C03E-B74D-C36A-3EB8049CF89C}"/>
          </ac:spMkLst>
        </pc:spChg>
        <pc:spChg chg="mod">
          <ac:chgData name="Alexander Tevzadze" userId="a8cef4de59c3fb7d" providerId="LiveId" clId="{F0A18E03-C208-4FE3-A503-B08F84F6CB74}" dt="2026-02-09T10:26:54.233" v="3559" actId="20577"/>
          <ac:spMkLst>
            <pc:docMk/>
            <pc:sldMk cId="2615981225" sldId="432"/>
            <ac:spMk id="9" creationId="{D2CE3D94-2007-5546-1A48-9575EE17AAE9}"/>
          </ac:spMkLst>
        </pc:spChg>
        <pc:picChg chg="add mod">
          <ac:chgData name="Alexander Tevzadze" userId="a8cef4de59c3fb7d" providerId="LiveId" clId="{F0A18E03-C208-4FE3-A503-B08F84F6CB74}" dt="2026-02-09T10:26:42.161" v="3546" actId="1076"/>
          <ac:picMkLst>
            <pc:docMk/>
            <pc:sldMk cId="2615981225" sldId="432"/>
            <ac:picMk id="4" creationId="{D774F0F7-9579-DA75-9644-CDB556F9A9AE}"/>
          </ac:picMkLst>
        </pc:picChg>
        <pc:picChg chg="add mod">
          <ac:chgData name="Alexander Tevzadze" userId="a8cef4de59c3fb7d" providerId="LiveId" clId="{F0A18E03-C208-4FE3-A503-B08F84F6CB74}" dt="2026-02-09T10:26:57.605" v="3560" actId="1076"/>
          <ac:picMkLst>
            <pc:docMk/>
            <pc:sldMk cId="2615981225" sldId="432"/>
            <ac:picMk id="11" creationId="{92B86BCA-6EE9-2AA7-E803-9CBA49D6389D}"/>
          </ac:picMkLst>
        </pc:picChg>
        <pc:picChg chg="add mod">
          <ac:chgData name="Alexander Tevzadze" userId="a8cef4de59c3fb7d" providerId="LiveId" clId="{F0A18E03-C208-4FE3-A503-B08F84F6CB74}" dt="2026-02-09T10:20:41.668" v="3261" actId="1076"/>
          <ac:picMkLst>
            <pc:docMk/>
            <pc:sldMk cId="2615981225" sldId="432"/>
            <ac:picMk id="13" creationId="{F7701715-1548-EFD4-F7E2-295F7CEE8C04}"/>
          </ac:picMkLst>
        </pc:picChg>
        <pc:picChg chg="add mod">
          <ac:chgData name="Alexander Tevzadze" userId="a8cef4de59c3fb7d" providerId="LiveId" clId="{F0A18E03-C208-4FE3-A503-B08F84F6CB74}" dt="2026-02-09T10:20:52.717" v="3262" actId="1076"/>
          <ac:picMkLst>
            <pc:docMk/>
            <pc:sldMk cId="2615981225" sldId="432"/>
            <ac:picMk id="15" creationId="{A855AC02-11CF-CAF5-93E7-6D59A0D76F8D}"/>
          </ac:picMkLst>
        </pc:picChg>
        <pc:picChg chg="add mod">
          <ac:chgData name="Alexander Tevzadze" userId="a8cef4de59c3fb7d" providerId="LiveId" clId="{F0A18E03-C208-4FE3-A503-B08F84F6CB74}" dt="2026-02-09T10:27:13.969" v="3564" actId="1076"/>
          <ac:picMkLst>
            <pc:docMk/>
            <pc:sldMk cId="2615981225" sldId="432"/>
            <ac:picMk id="17" creationId="{2D28079A-CF1B-8FB7-799B-55AEBF1815D6}"/>
          </ac:picMkLst>
        </pc:picChg>
        <pc:cxnChg chg="add mod">
          <ac:chgData name="Alexander Tevzadze" userId="a8cef4de59c3fb7d" providerId="LiveId" clId="{F0A18E03-C208-4FE3-A503-B08F84F6CB74}" dt="2026-02-09T10:26:43.996" v="3547" actId="1076"/>
          <ac:cxnSpMkLst>
            <pc:docMk/>
            <pc:sldMk cId="2615981225" sldId="432"/>
            <ac:cxnSpMk id="18" creationId="{510D61D1-3CAF-59F5-AC2F-3D75F79B58A5}"/>
          </ac:cxnSpMkLst>
        </pc:cxnChg>
      </pc:sldChg>
      <pc:sldChg chg="modSp mod">
        <pc:chgData name="Alexander Tevzadze" userId="a8cef4de59c3fb7d" providerId="LiveId" clId="{F0A18E03-C208-4FE3-A503-B08F84F6CB74}" dt="2026-02-09T10:26:30.466" v="3543" actId="207"/>
        <pc:sldMkLst>
          <pc:docMk/>
          <pc:sldMk cId="2341420796" sldId="433"/>
        </pc:sldMkLst>
        <pc:spChg chg="mod">
          <ac:chgData name="Alexander Tevzadze" userId="a8cef4de59c3fb7d" providerId="LiveId" clId="{F0A18E03-C208-4FE3-A503-B08F84F6CB74}" dt="2026-02-09T10:22:44.509" v="3296" actId="20577"/>
          <ac:spMkLst>
            <pc:docMk/>
            <pc:sldMk cId="2341420796" sldId="433"/>
            <ac:spMk id="6" creationId="{C4B58850-57EF-0516-72A1-14E521C8A617}"/>
          </ac:spMkLst>
        </pc:spChg>
        <pc:spChg chg="mod">
          <ac:chgData name="Alexander Tevzadze" userId="a8cef4de59c3fb7d" providerId="LiveId" clId="{F0A18E03-C208-4FE3-A503-B08F84F6CB74}" dt="2026-02-09T10:26:30.466" v="3543" actId="207"/>
          <ac:spMkLst>
            <pc:docMk/>
            <pc:sldMk cId="2341420796" sldId="433"/>
            <ac:spMk id="9" creationId="{38124A89-5EC9-5896-CD8A-073689FEF211}"/>
          </ac:spMkLst>
        </pc:spChg>
      </pc:sldChg>
      <pc:sldChg chg="modSp mod">
        <pc:chgData name="Alexander Tevzadze" userId="a8cef4de59c3fb7d" providerId="LiveId" clId="{F0A18E03-C208-4FE3-A503-B08F84F6CB74}" dt="2026-02-09T10:27:38.261" v="3589" actId="403"/>
        <pc:sldMkLst>
          <pc:docMk/>
          <pc:sldMk cId="3077761535" sldId="434"/>
        </pc:sldMkLst>
        <pc:spChg chg="mod">
          <ac:chgData name="Alexander Tevzadze" userId="a8cef4de59c3fb7d" providerId="LiveId" clId="{F0A18E03-C208-4FE3-A503-B08F84F6CB74}" dt="2026-02-09T10:27:20.647" v="3565" actId="6549"/>
          <ac:spMkLst>
            <pc:docMk/>
            <pc:sldMk cId="3077761535" sldId="434"/>
            <ac:spMk id="6" creationId="{0910A6B3-1B63-98D9-C964-97193759729C}"/>
          </ac:spMkLst>
        </pc:spChg>
        <pc:spChg chg="mod">
          <ac:chgData name="Alexander Tevzadze" userId="a8cef4de59c3fb7d" providerId="LiveId" clId="{F0A18E03-C208-4FE3-A503-B08F84F6CB74}" dt="2026-02-09T10:27:38.261" v="3589" actId="403"/>
          <ac:spMkLst>
            <pc:docMk/>
            <pc:sldMk cId="3077761535" sldId="434"/>
            <ac:spMk id="9" creationId="{DA6913BC-F4D2-7B56-6F11-758D02894847}"/>
          </ac:spMkLst>
        </pc:spChg>
      </pc:sldChg>
      <pc:sldMasterChg chg="setBg modSldLayout">
        <pc:chgData name="Alexander Tevzadze" userId="a8cef4de59c3fb7d" providerId="LiveId" clId="{F0A18E03-C208-4FE3-A503-B08F84F6CB74}" dt="2026-02-06T08:34:21.376" v="3007"/>
        <pc:sldMasterMkLst>
          <pc:docMk/>
          <pc:sldMasterMk cId="0" sldId="2147483648"/>
        </pc:sldMasterMkLst>
        <pc:sldLayoutChg chg="setBg">
          <pc:chgData name="Alexander Tevzadze" userId="a8cef4de59c3fb7d" providerId="LiveId" clId="{F0A18E03-C208-4FE3-A503-B08F84F6CB74}" dt="2026-02-06T08:34:21.376" v="3007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Alexander Tevzadze" userId="a8cef4de59c3fb7d" providerId="LiveId" clId="{F0A18E03-C208-4FE3-A503-B08F84F6CB74}" dt="2026-02-06T08:34:21.376" v="3007"/>
          <pc:sldLayoutMkLst>
            <pc:docMk/>
            <pc:sldMasterMk cId="0" sldId="2147483648"/>
            <pc:sldLayoutMk cId="0" sldId="2147483662"/>
          </pc:sldLayoutMkLst>
        </pc:sldLayoutChg>
        <pc:sldLayoutChg chg="setBg">
          <pc:chgData name="Alexander Tevzadze" userId="a8cef4de59c3fb7d" providerId="LiveId" clId="{F0A18E03-C208-4FE3-A503-B08F84F6CB74}" dt="2026-02-06T08:34:21.376" v="3007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Alexander Tevzadze" userId="a8cef4de59c3fb7d" providerId="LiveId" clId="{F0A18E03-C208-4FE3-A503-B08F84F6CB74}" dt="2026-02-06T08:34:21.376" v="3007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Alexander Tevzadze" userId="a8cef4de59c3fb7d" providerId="LiveId" clId="{F0A18E03-C208-4FE3-A503-B08F84F6CB74}" dt="2026-02-06T08:34:21.376" v="3007"/>
          <pc:sldLayoutMkLst>
            <pc:docMk/>
            <pc:sldMasterMk cId="0" sldId="2147483648"/>
            <pc:sldLayoutMk cId="0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240463" cy="360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158163" y="0"/>
            <a:ext cx="6240462" cy="360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F8445-A522-40AE-8EA4-729C1687F699}" type="datetimeFigureOut">
              <a:rPr lang="en-US" smtClean="0"/>
              <a:t>09-Feb-26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70438" y="900113"/>
            <a:ext cx="4860925" cy="243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39863" y="3465513"/>
            <a:ext cx="11522075" cy="2835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840538"/>
            <a:ext cx="6240463" cy="360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158163" y="6840538"/>
            <a:ext cx="6240462" cy="360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2F801-EE25-4E7B-9077-52E17933F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5CBEA-AE47-CFC5-8958-FBFC9E591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CC6A5E-80CC-61DB-CA41-3C66E5020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64720C-5D9C-B865-4033-3FA09156F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50314-B648-0FD1-BAAB-95EE3197E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38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A47EB-099F-68C7-9BF3-C3D54D1D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FC473-0872-D4D0-903D-F7FC14CC7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1FD86-9894-020C-B53D-AEDE55B7F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FCEEA-8B19-60BE-CC1B-0B52E2B2E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08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A58CE-89C9-617B-A00B-968C18297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C7904-4B39-D5EA-5AC5-5FF6C2685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CC718-0C60-9EBB-F507-A67D215E9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346AB-51CB-3CD6-320B-DED85E0DF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12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F2343-62FB-9DDC-E799-C79847449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0CA68-81D2-3BF5-83E6-D18F43667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110A9-37B7-12FF-90E7-F0413E03B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04EC8-142D-8DA0-CED5-2604B5520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22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3EA4B-7CD4-8509-2832-4F1C4B512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5A9BC-6D68-6F91-D473-C613B3AC3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89DA8-96CF-3D77-ADA7-C3BD59C9F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40FC9-D890-41C9-9E35-2B3047D82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3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1642F-E6FA-DE0C-7B1E-4397C913B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31627-DF76-09C1-4E0D-FE0D6F03C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E7D3CD-58D7-6B85-DE07-40893FB5E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54B9F-8768-82E7-934D-B6648957F0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50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894C2-6F5A-81E1-779F-E93374AB8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10027-B0AC-DB78-2DC6-DC73B54E3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37FC4D-CB63-A66F-6650-45AA3FBFC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7BC2B-2113-FD23-6A89-72F310959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06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5D04E-0ECE-1EE3-87E7-0177D3FB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0ACD4-4F5F-BAB4-D428-B93923301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FAB7B-9F41-D2E5-D5C7-F664BBED1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9F7D0-FA47-4C1E-C02C-4DEB79A59C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70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63825-2950-E35D-5A77-483293512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72468-8558-EF76-AF4A-CDE8097AB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BE53F-FA97-5632-7873-3F6E9EA29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E679E-F053-76EA-2F6F-10E22D6D5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61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ABC52-8F09-EBE1-9B03-C716399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B4581-3F84-E0E5-EE16-37B83A42F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2A448-2B61-568E-FC10-C52C3A724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F8554-E5B7-AC5F-897C-0F76A6405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79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85201-E33D-BB4A-75A2-D5B9C2372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DB7A3A-7FFA-6090-2823-A6F2E5AA2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A15995-0436-8486-BAD2-766ECBA45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FD7FF-EF43-2AD4-F489-4CBD5E68E7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99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6B28-DA53-45E0-0F2E-F384F1274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A9582-EE05-D4D8-A3F3-AB73687545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155311-C76D-E1A0-6DAD-6412B8246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A946A-0BE3-8AA4-2124-8B3C7A4D9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19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8C94F-5C95-F52C-2D52-DE44EF3AD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1903BF-18E8-722B-F7B1-9B94EA652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040E3-8142-77FF-447F-C937CA141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88E14-DA02-3F88-5475-F43FCF5A01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26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72256-FBAF-490D-11B7-27BF3D0E0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7AA3CC-19EA-0590-D2D6-D8F9B4844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7D3395-DF85-0866-D918-0C1693D09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26391-818D-4B38-9C3D-56F20F2FD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06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DCAB4-C34F-3408-CCFD-29B1F84DB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42242E-45BA-E989-C512-EC5AEA0E1A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9C98A-81D5-D171-1784-19317DC9E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182F8-554E-5362-78BB-94B4D16861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07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BBAFE-E9CD-15E9-2FA1-6F3358EC2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683B0-AD6B-8A33-B9ED-EEC16EBEB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19414-6E06-8311-033A-94F55F1DD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792C4-E34A-E95E-5FE9-BB384D54FF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4671E-032B-ABCA-CCC4-FBB5F1508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FC1E4-B562-7BCB-2740-C2A0438E1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E9A5A-DF25-4067-51B1-1EC021927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ED13C-598A-B26C-4504-575A92BE0A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29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1D16B-2E87-9DB5-4D77-95D8A5B8F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A3A2FA-853E-1647-4F4B-D45E6B605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5F122-A424-4195-548D-2DB9881A4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BA592-9A2B-1AC0-9DB7-ABD4722AB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09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7992D-468D-0B4D-CB9F-0E451992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C40DD-C26B-FD0E-4BAF-014DB8E84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38560A-EE94-127C-8458-4F6549573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182C0-E185-23D5-C549-459F2A8453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62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D1BDA-A91A-D305-8CF1-C59728218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1A3C8-DE07-DC1F-E10C-3A324D26F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DDD524-2C69-7781-41F3-598774878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08884-1995-1CD8-B1F7-4402EC1772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3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75498-8B94-27F8-A779-D7C3934E4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B8E6B4-564D-94A9-EC29-6A44C56BAE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A3009-F4AB-AFB9-6AAD-E6647367B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E6662-F356-4391-33EF-64B1C78889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0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DA859-B89C-EDB1-39AC-6D7A8DFCA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25AC3E-97CC-E1CF-73D2-7CDA089DD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36E88-90BC-0A2B-CEA9-6688DBE31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70F60-17C4-A05D-979C-56516B54B3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2F801-EE25-4E7B-9077-52E17933F3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9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79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01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1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0135" y="2232279"/>
            <a:ext cx="12241530" cy="15121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60270" y="4032504"/>
            <a:ext cx="10081259" cy="1800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9C28B-83E6-46ED-B889-2CF76D3C81BB}" type="datetime1">
              <a:rPr lang="en-US" smtClean="0"/>
              <a:t>09-Feb-26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C904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79F74-78C5-45F7-ADCA-C6DA13930B6A}" type="datetime1">
              <a:rPr lang="en-US" smtClean="0"/>
              <a:t>09-Feb-26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C904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0090" y="1656207"/>
            <a:ext cx="6264783" cy="475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16926" y="1656207"/>
            <a:ext cx="6264783" cy="4752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C888-5A93-485C-A295-EA65CF984B77}" type="datetime1">
              <a:rPr lang="en-US" smtClean="0"/>
              <a:t>09-Feb-26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C904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F9FB8-AF1F-4709-B1C6-46B273D6E4FA}" type="datetime1">
              <a:rPr lang="en-US" smtClean="0"/>
              <a:t>09-Feb-26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8A691-A068-4B9A-AAF4-82CBBCE6D77D}" type="datetime1">
              <a:rPr lang="en-US" smtClean="0"/>
              <a:t>09-Feb-26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3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3129" y="866151"/>
            <a:ext cx="11575541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FFC904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06167" y="2790721"/>
            <a:ext cx="10189464" cy="2110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Unicode MS"/>
                <a:cs typeface="Arial Unicode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96612" y="6696837"/>
            <a:ext cx="4608575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20090" y="6696837"/>
            <a:ext cx="3312414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F2D3D-345B-44D6-A0A5-68EE5B7D62C2}" type="datetime1">
              <a:rPr lang="en-US" smtClean="0"/>
              <a:t>09-Feb-26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69296" y="6696837"/>
            <a:ext cx="3312414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7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AD94A-4617-3828-C7B5-FC394121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CAEA52-464D-D2A6-D480-61DE2991335C}"/>
              </a:ext>
            </a:extLst>
          </p:cNvPr>
          <p:cNvSpPr txBox="1"/>
          <p:nvPr/>
        </p:nvSpPr>
        <p:spPr>
          <a:xfrm>
            <a:off x="266700" y="400050"/>
            <a:ext cx="13868400" cy="59684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ka-GE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Observational Signatures of Ultra-Relativistic Flows in Astrophysics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ka-GE" sz="2800" b="1" cap="small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a-GE" sz="1200" b="1" dirty="0">
              <a:solidFill>
                <a:srgbClr val="002060"/>
              </a:solidFill>
              <a:ea typeface="Verdana" panose="020B0604030504040204" pitchFamily="34" charset="0"/>
              <a:cs typeface="FiraGO Medium" charset="0"/>
            </a:endParaRPr>
          </a:p>
          <a:p>
            <a:endParaRPr lang="ka-GE" sz="1200" b="1" dirty="0">
              <a:solidFill>
                <a:srgbClr val="002060"/>
              </a:solidFill>
              <a:ea typeface="Verdana" panose="020B0604030504040204" pitchFamily="34" charset="0"/>
              <a:cs typeface="FiraGO Medium" charset="0"/>
            </a:endParaRPr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FiraGO Medium" charset="0"/>
              </a:rPr>
              <a:t>Alexander Tevzadze</a:t>
            </a:r>
            <a:endParaRPr lang="ka-GE" sz="3200" b="1" dirty="0">
              <a:solidFill>
                <a:schemeClr val="accent1">
                  <a:lumMod val="50000"/>
                </a:schemeClr>
              </a:solidFill>
              <a:ea typeface="Verdana" panose="020B0604030504040204" pitchFamily="34" charset="0"/>
              <a:cs typeface="FiraGO Medium" charset="0"/>
            </a:endParaRPr>
          </a:p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FiraGO Medium" charset="0"/>
              </a:rPr>
              <a:t>Evgeni </a:t>
            </a:r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FiraGO Medium" charset="0"/>
              </a:rPr>
              <a:t>Kharadze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FiraGO Medium" charset="0"/>
              </a:rPr>
              <a:t> Georgian National Astrophysical Observatory, </a:t>
            </a:r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FiraGO Medium" charset="0"/>
              </a:rPr>
              <a:t>Abastumani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ea typeface="Verdana" panose="020B0604030504040204" pitchFamily="34" charset="0"/>
                <a:cs typeface="FiraGO Medium" charset="0"/>
              </a:rPr>
              <a:t>, Georgia</a:t>
            </a:r>
          </a:p>
          <a:p>
            <a:endParaRPr lang="en-US" sz="3200" dirty="0">
              <a:solidFill>
                <a:srgbClr val="002060"/>
              </a:solidFill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CC89B-CC98-CE10-DAF4-189F337AC963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ea typeface="Verdana" panose="020B0604030504040204" pitchFamily="34" charset="0"/>
                <a:cs typeface="FiraGO ExtraBold" charset="0"/>
              </a:rPr>
              <a:t>09.</a:t>
            </a:r>
            <a:r>
              <a:rPr lang="ka-GE" sz="2000" dirty="0">
                <a:solidFill>
                  <a:schemeClr val="accent1"/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accent1"/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accent1"/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accent1"/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2F657-669D-171C-8FA4-9B206547C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1391"/>
            <a:ext cx="1999073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84EB4B-1590-C751-DC69-1F0E677F3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221391"/>
            <a:ext cx="8792163" cy="1941871"/>
          </a:xfrm>
          <a:prstGeom prst="rect">
            <a:avLst/>
          </a:prstGeom>
        </p:spPr>
      </p:pic>
      <p:pic>
        <p:nvPicPr>
          <p:cNvPr id="5" name="Picture 2" descr="მეთოთხმეტე ყოველწლიური საფაკულტეტო კონფერენცია ზუსტ და საბუნებისმეტყველო მეცნიერებებში ENS-2026 home">
            <a:extLst>
              <a:ext uri="{FF2B5EF4-FFF2-40B4-BE49-F238E27FC236}">
                <a16:creationId xmlns:a16="http://schemas.microsoft.com/office/drawing/2014/main" id="{20DA05BD-F3E4-8BCE-1BA0-BEB8AD2AD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49" y="212853"/>
            <a:ext cx="18335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239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200148" y="1093796"/>
            <a:ext cx="5732069" cy="2029633"/>
          </a:xfrm>
          <a:custGeom>
            <a:avLst/>
            <a:gdLst/>
            <a:ahLst/>
            <a:cxnLst/>
            <a:rect l="l" t="t" r="r" b="b"/>
            <a:pathLst>
              <a:path w="5459113" h="1932984">
                <a:moveTo>
                  <a:pt x="0" y="1932984"/>
                </a:moveTo>
                <a:lnTo>
                  <a:pt x="0" y="0"/>
                </a:lnTo>
                <a:lnTo>
                  <a:pt x="5459113" y="0"/>
                </a:lnTo>
                <a:lnTo>
                  <a:pt x="5459113" y="1932984"/>
                </a:lnTo>
                <a:lnTo>
                  <a:pt x="0" y="1932984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3600" dirty="0">
                <a:solidFill>
                  <a:srgbClr val="1E1E1E"/>
                </a:solidFill>
                <a:latin typeface="Kalnia" pitchFamily="34" charset="0"/>
                <a:ea typeface="Kalnia" pitchFamily="34" charset="-122"/>
                <a:cs typeface="Kalnia" pitchFamily="34" charset="-120"/>
              </a:rPr>
              <a:t>Scientific Facilities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7358218" y="935822"/>
            <a:ext cx="432054" cy="432054"/>
          </a:xfrm>
          <a:custGeom>
            <a:avLst/>
            <a:gdLst/>
            <a:ahLst/>
            <a:cxnLst/>
            <a:rect l="l" t="t" r="r" b="b"/>
            <a:pathLst>
              <a:path w="411480" h="411480">
                <a:moveTo>
                  <a:pt x="319707" y="47033"/>
                </a:moveTo>
                <a:lnTo>
                  <a:pt x="388287" y="165833"/>
                </a:lnTo>
                <a:lnTo>
                  <a:pt x="324565" y="202624"/>
                </a:lnTo>
                <a:lnTo>
                  <a:pt x="255985" y="83823"/>
                </a:lnTo>
                <a:lnTo>
                  <a:pt x="319707" y="47033"/>
                </a:lnTo>
                <a:moveTo>
                  <a:pt x="246055" y="112398"/>
                </a:moveTo>
                <a:lnTo>
                  <a:pt x="293061" y="193837"/>
                </a:lnTo>
                <a:lnTo>
                  <a:pt x="265986" y="208481"/>
                </a:lnTo>
                <a:cubicBezTo>
                  <a:pt x="255914" y="192337"/>
                  <a:pt x="237983" y="181550"/>
                  <a:pt x="217480" y="181550"/>
                </a:cubicBezTo>
                <a:cubicBezTo>
                  <a:pt x="185905" y="181550"/>
                  <a:pt x="160330" y="207124"/>
                  <a:pt x="160330" y="238700"/>
                </a:cubicBezTo>
                <a:cubicBezTo>
                  <a:pt x="160330" y="247272"/>
                  <a:pt x="162259" y="255487"/>
                  <a:pt x="165617" y="262774"/>
                </a:cubicBezTo>
                <a:lnTo>
                  <a:pt x="96322" y="300279"/>
                </a:lnTo>
                <a:cubicBezTo>
                  <a:pt x="96251" y="300279"/>
                  <a:pt x="96251" y="300279"/>
                  <a:pt x="96251" y="300279"/>
                </a:cubicBezTo>
                <a:lnTo>
                  <a:pt x="96251" y="300279"/>
                </a:lnTo>
                <a:lnTo>
                  <a:pt x="96179" y="300279"/>
                </a:lnTo>
                <a:cubicBezTo>
                  <a:pt x="96179" y="300279"/>
                  <a:pt x="96108" y="300279"/>
                  <a:pt x="96108" y="300207"/>
                </a:cubicBezTo>
                <a:lnTo>
                  <a:pt x="96108" y="300207"/>
                </a:lnTo>
                <a:lnTo>
                  <a:pt x="96036" y="300136"/>
                </a:lnTo>
                <a:lnTo>
                  <a:pt x="57103" y="232699"/>
                </a:lnTo>
                <a:cubicBezTo>
                  <a:pt x="57103" y="232627"/>
                  <a:pt x="57103" y="232627"/>
                  <a:pt x="57103" y="232627"/>
                </a:cubicBezTo>
                <a:lnTo>
                  <a:pt x="57103" y="232627"/>
                </a:lnTo>
                <a:lnTo>
                  <a:pt x="57103" y="232556"/>
                </a:lnTo>
                <a:cubicBezTo>
                  <a:pt x="57103" y="232556"/>
                  <a:pt x="57103" y="232484"/>
                  <a:pt x="57174" y="232484"/>
                </a:cubicBezTo>
                <a:lnTo>
                  <a:pt x="57174" y="232484"/>
                </a:lnTo>
                <a:lnTo>
                  <a:pt x="57246" y="232413"/>
                </a:lnTo>
                <a:lnTo>
                  <a:pt x="246055" y="112398"/>
                </a:lnTo>
                <a:moveTo>
                  <a:pt x="304420" y="213482"/>
                </a:moveTo>
                <a:lnTo>
                  <a:pt x="304777" y="214054"/>
                </a:lnTo>
                <a:cubicBezTo>
                  <a:pt x="311063" y="224984"/>
                  <a:pt x="325065" y="228698"/>
                  <a:pt x="335995" y="222412"/>
                </a:cubicBezTo>
                <a:lnTo>
                  <a:pt x="399717" y="185621"/>
                </a:lnTo>
                <a:cubicBezTo>
                  <a:pt x="410647" y="179335"/>
                  <a:pt x="414362" y="165333"/>
                  <a:pt x="408075" y="154403"/>
                </a:cubicBezTo>
                <a:lnTo>
                  <a:pt x="339495" y="35603"/>
                </a:lnTo>
                <a:cubicBezTo>
                  <a:pt x="333209" y="24673"/>
                  <a:pt x="319207" y="20958"/>
                  <a:pt x="308277" y="27245"/>
                </a:cubicBezTo>
                <a:lnTo>
                  <a:pt x="244555" y="64035"/>
                </a:lnTo>
                <a:cubicBezTo>
                  <a:pt x="234482" y="69893"/>
                  <a:pt x="230482" y="82251"/>
                  <a:pt x="234911" y="92681"/>
                </a:cubicBezTo>
                <a:lnTo>
                  <a:pt x="45030" y="213268"/>
                </a:lnTo>
                <a:cubicBezTo>
                  <a:pt x="34672" y="219840"/>
                  <a:pt x="31385" y="233413"/>
                  <a:pt x="37458" y="243986"/>
                </a:cubicBezTo>
                <a:lnTo>
                  <a:pt x="76391" y="311494"/>
                </a:lnTo>
                <a:cubicBezTo>
                  <a:pt x="82606" y="322210"/>
                  <a:pt x="96179" y="326068"/>
                  <a:pt x="107038" y="320138"/>
                </a:cubicBezTo>
                <a:lnTo>
                  <a:pt x="176332" y="282705"/>
                </a:lnTo>
                <a:lnTo>
                  <a:pt x="138399" y="371359"/>
                </a:lnTo>
                <a:cubicBezTo>
                  <a:pt x="135899" y="377145"/>
                  <a:pt x="138613" y="383861"/>
                  <a:pt x="144400" y="386361"/>
                </a:cubicBezTo>
                <a:cubicBezTo>
                  <a:pt x="150186" y="388861"/>
                  <a:pt x="156901" y="386147"/>
                  <a:pt x="159401" y="380360"/>
                </a:cubicBezTo>
                <a:lnTo>
                  <a:pt x="197192" y="292135"/>
                </a:lnTo>
                <a:cubicBezTo>
                  <a:pt x="203478" y="294492"/>
                  <a:pt x="210336" y="295850"/>
                  <a:pt x="217480" y="295850"/>
                </a:cubicBezTo>
                <a:cubicBezTo>
                  <a:pt x="224624" y="295850"/>
                  <a:pt x="231482" y="294564"/>
                  <a:pt x="237768" y="292135"/>
                </a:cubicBezTo>
                <a:lnTo>
                  <a:pt x="275559" y="380360"/>
                </a:lnTo>
                <a:cubicBezTo>
                  <a:pt x="278059" y="386147"/>
                  <a:pt x="284774" y="388861"/>
                  <a:pt x="290561" y="386361"/>
                </a:cubicBezTo>
                <a:cubicBezTo>
                  <a:pt x="296347" y="383861"/>
                  <a:pt x="299062" y="377145"/>
                  <a:pt x="296561" y="371359"/>
                </a:cubicBezTo>
                <a:lnTo>
                  <a:pt x="257271" y="279705"/>
                </a:lnTo>
                <a:cubicBezTo>
                  <a:pt x="267986" y="269346"/>
                  <a:pt x="274630" y="254773"/>
                  <a:pt x="274630" y="238700"/>
                </a:cubicBezTo>
                <a:cubicBezTo>
                  <a:pt x="274630" y="235699"/>
                  <a:pt x="274416" y="232770"/>
                  <a:pt x="273987" y="229913"/>
                </a:cubicBezTo>
                <a:lnTo>
                  <a:pt x="304420" y="213411"/>
                </a:lnTo>
                <a:lnTo>
                  <a:pt x="304420" y="213482"/>
                </a:lnTo>
                <a:moveTo>
                  <a:pt x="217480" y="204410"/>
                </a:moveTo>
                <a:cubicBezTo>
                  <a:pt x="236418" y="204410"/>
                  <a:pt x="251770" y="219762"/>
                  <a:pt x="251770" y="238700"/>
                </a:cubicBezTo>
                <a:cubicBezTo>
                  <a:pt x="251770" y="257637"/>
                  <a:pt x="236418" y="272990"/>
                  <a:pt x="217480" y="272990"/>
                </a:cubicBezTo>
                <a:cubicBezTo>
                  <a:pt x="198542" y="272990"/>
                  <a:pt x="183190" y="257637"/>
                  <a:pt x="183190" y="238700"/>
                </a:cubicBezTo>
                <a:cubicBezTo>
                  <a:pt x="183190" y="219762"/>
                  <a:pt x="198542" y="204410"/>
                  <a:pt x="217480" y="204410"/>
                </a:cubicBezTo>
                <a:moveTo>
                  <a:pt x="21670" y="273061"/>
                </a:moveTo>
                <a:cubicBezTo>
                  <a:pt x="18527" y="267560"/>
                  <a:pt x="11526" y="265703"/>
                  <a:pt x="6097" y="268775"/>
                </a:cubicBezTo>
                <a:cubicBezTo>
                  <a:pt x="667" y="271847"/>
                  <a:pt x="-1261" y="278919"/>
                  <a:pt x="1810" y="284348"/>
                </a:cubicBezTo>
                <a:lnTo>
                  <a:pt x="24670" y="324353"/>
                </a:lnTo>
                <a:cubicBezTo>
                  <a:pt x="27814" y="329854"/>
                  <a:pt x="34814" y="331711"/>
                  <a:pt x="40244" y="328639"/>
                </a:cubicBezTo>
                <a:cubicBezTo>
                  <a:pt x="45673" y="325568"/>
                  <a:pt x="47602" y="318495"/>
                  <a:pt x="44530" y="313066"/>
                </a:cubicBezTo>
                <a:lnTo>
                  <a:pt x="21670" y="273061"/>
                </a:lnTo>
              </a:path>
            </a:pathLst>
          </a:custGeom>
          <a:solidFill>
            <a:srgbClr val="000000"/>
          </a:solidFill>
          <a:ln/>
        </p:spPr>
        <p:txBody>
          <a:bodyPr wrap="square" lIns="94500" tIns="49140" rIns="94500" bIns="49140" rtlCol="0" anchor="ctr"/>
          <a:lstStyle/>
          <a:p>
            <a:endParaRPr lang="en-US" sz="1890" dirty="0"/>
          </a:p>
        </p:txBody>
      </p:sp>
      <p:sp>
        <p:nvSpPr>
          <p:cNvPr id="5" name="Text 3"/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6" name="Text 4"/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7" name="Text 5"/>
          <p:cNvSpPr/>
          <p:nvPr/>
        </p:nvSpPr>
        <p:spPr>
          <a:xfrm>
            <a:off x="7200867" y="693800"/>
            <a:ext cx="746756" cy="916098"/>
          </a:xfrm>
          <a:custGeom>
            <a:avLst/>
            <a:gdLst/>
            <a:ahLst/>
            <a:cxnLst/>
            <a:rect l="l" t="t" r="r" b="b"/>
            <a:pathLst>
              <a:path w="711196" h="872474">
                <a:moveTo>
                  <a:pt x="0" y="872474"/>
                </a:moveTo>
                <a:lnTo>
                  <a:pt x="0" y="0"/>
                </a:lnTo>
                <a:lnTo>
                  <a:pt x="711196" y="0"/>
                </a:lnTo>
                <a:lnTo>
                  <a:pt x="711196" y="872474"/>
                </a:lnTo>
                <a:lnTo>
                  <a:pt x="0" y="872474"/>
                </a:lnTo>
              </a:path>
            </a:pathLst>
          </a:custGeom>
          <a:noFill/>
          <a:ln w="12700">
            <a:solidFill>
              <a:srgbClr val="1E1E1E"/>
            </a:solidFill>
          </a:ln>
        </p:spPr>
        <p:txBody>
          <a:bodyPr wrap="square" lIns="94500" tIns="49140" rIns="94500" bIns="49140" rtlCol="0" anchor="t"/>
          <a:lstStyle/>
          <a:p>
            <a:endParaRPr lang="en-US" sz="1890" dirty="0"/>
          </a:p>
        </p:txBody>
      </p:sp>
      <p:sp>
        <p:nvSpPr>
          <p:cNvPr id="8" name="Text 6"/>
          <p:cNvSpPr/>
          <p:nvPr/>
        </p:nvSpPr>
        <p:spPr>
          <a:xfrm>
            <a:off x="7200867" y="1609898"/>
            <a:ext cx="746756" cy="4890536"/>
          </a:xfrm>
          <a:custGeom>
            <a:avLst/>
            <a:gdLst/>
            <a:ahLst/>
            <a:cxnLst/>
            <a:rect l="l" t="t" r="r" b="b"/>
            <a:pathLst>
              <a:path w="711196" h="4657653">
                <a:moveTo>
                  <a:pt x="0" y="4657653"/>
                </a:moveTo>
                <a:lnTo>
                  <a:pt x="0" y="0"/>
                </a:lnTo>
                <a:lnTo>
                  <a:pt x="711196" y="0"/>
                </a:lnTo>
                <a:lnTo>
                  <a:pt x="711196" y="4657653"/>
                </a:lnTo>
                <a:lnTo>
                  <a:pt x="0" y="4657653"/>
                </a:lnTo>
              </a:path>
            </a:pathLst>
          </a:custGeom>
          <a:solidFill>
            <a:srgbClr val="1E1E1E"/>
          </a:solidFill>
          <a:ln/>
        </p:spPr>
        <p:txBody>
          <a:bodyPr wrap="square" lIns="94500" tIns="49140" rIns="94500" bIns="49140" rtlCol="0" anchor="t"/>
          <a:lstStyle/>
          <a:p>
            <a:endParaRPr lang="en-US" sz="1890" dirty="0"/>
          </a:p>
        </p:txBody>
      </p:sp>
      <p:sp>
        <p:nvSpPr>
          <p:cNvPr id="9" name="Text 7"/>
          <p:cNvSpPr/>
          <p:nvPr/>
        </p:nvSpPr>
        <p:spPr>
          <a:xfrm>
            <a:off x="8214322" y="1526298"/>
            <a:ext cx="5088636" cy="4714138"/>
          </a:xfrm>
          <a:custGeom>
            <a:avLst/>
            <a:gdLst/>
            <a:ahLst/>
            <a:cxnLst/>
            <a:rect l="l" t="t" r="r" b="b"/>
            <a:pathLst>
              <a:path w="4846320" h="4489655">
                <a:moveTo>
                  <a:pt x="0" y="4489655"/>
                </a:moveTo>
                <a:lnTo>
                  <a:pt x="0" y="0"/>
                </a:lnTo>
                <a:lnTo>
                  <a:pt x="4846320" y="0"/>
                </a:lnTo>
                <a:lnTo>
                  <a:pt x="4846320" y="4489655"/>
                </a:lnTo>
                <a:lnTo>
                  <a:pt x="0" y="4489655"/>
                </a:lnTo>
              </a:path>
            </a:pathLst>
          </a:custGeom>
          <a:noFill/>
          <a:ln/>
        </p:spPr>
        <p:txBody>
          <a:bodyPr wrap="square" lIns="0" tIns="49140" rIns="0" bIns="49140" rtlCol="0" anchor="t"/>
          <a:lstStyle/>
          <a:p>
            <a:pPr>
              <a:lnSpc>
                <a:spcPct val="110000"/>
              </a:lnSpc>
              <a:spcBef>
                <a:spcPts val="1470"/>
              </a:spcBef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The Schmidt-Cassegrain System telescope, with automatic control was installed in 2018.</a:t>
            </a:r>
            <a:endParaRPr lang="en-US" sz="1470" dirty="0"/>
          </a:p>
          <a:p>
            <a:pPr>
              <a:lnSpc>
                <a:spcPct val="110000"/>
              </a:lnSpc>
              <a:spcBef>
                <a:spcPts val="1470"/>
              </a:spcBef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Manufacturer - Celestron</a:t>
            </a:r>
            <a:endParaRPr lang="en-US" sz="1470" dirty="0"/>
          </a:p>
          <a:p>
            <a:pPr>
              <a:lnSpc>
                <a:spcPct val="110000"/>
              </a:lnSpc>
              <a:spcBef>
                <a:spcPts val="1470"/>
              </a:spcBef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Correction Plate diameter - 36 cm.</a:t>
            </a:r>
            <a:endParaRPr lang="en-US" sz="1470" dirty="0"/>
          </a:p>
          <a:p>
            <a:pPr>
              <a:lnSpc>
                <a:spcPct val="110000"/>
              </a:lnSpc>
              <a:spcBef>
                <a:spcPts val="1470"/>
              </a:spcBef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Focal length: the main - 200 cm, equivalent - 400 cm.</a:t>
            </a:r>
            <a:endParaRPr lang="en-US" sz="1470" dirty="0"/>
          </a:p>
          <a:p>
            <a:pPr>
              <a:lnSpc>
                <a:spcPct val="110000"/>
              </a:lnSpc>
              <a:spcBef>
                <a:spcPts val="1470"/>
              </a:spcBef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Mainly used for the Polarimetric and Photometric study of celestial bodies.</a:t>
            </a:r>
            <a:endParaRPr lang="en-US" sz="1470" dirty="0"/>
          </a:p>
        </p:txBody>
      </p:sp>
      <p:sp>
        <p:nvSpPr>
          <p:cNvPr id="10" name="Text 8"/>
          <p:cNvSpPr/>
          <p:nvPr/>
        </p:nvSpPr>
        <p:spPr>
          <a:xfrm>
            <a:off x="8214323" y="960464"/>
            <a:ext cx="5088636" cy="426664"/>
          </a:xfrm>
          <a:custGeom>
            <a:avLst/>
            <a:gdLst/>
            <a:ahLst/>
            <a:cxnLst/>
            <a:rect l="l" t="t" r="r" b="b"/>
            <a:pathLst>
              <a:path w="4846320" h="406347">
                <a:moveTo>
                  <a:pt x="0" y="406347"/>
                </a:moveTo>
                <a:lnTo>
                  <a:pt x="0" y="0"/>
                </a:lnTo>
                <a:lnTo>
                  <a:pt x="4846320" y="0"/>
                </a:lnTo>
                <a:lnTo>
                  <a:pt x="4846320" y="406347"/>
                </a:lnTo>
                <a:lnTo>
                  <a:pt x="0" y="406347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2000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Schmidt-Cassegrain Telescope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800100" y="3593784"/>
            <a:ext cx="6400766" cy="6666"/>
          </a:xfrm>
          <a:custGeom>
            <a:avLst/>
            <a:gdLst/>
            <a:ahLst/>
            <a:cxnLst/>
            <a:rect l="l" t="t" r="r" b="b"/>
            <a:pathLst>
              <a:path w="6095968" h="6349">
                <a:moveTo>
                  <a:pt x="0" y="6349"/>
                </a:moveTo>
                <a:lnTo>
                  <a:pt x="0" y="0"/>
                </a:lnTo>
                <a:lnTo>
                  <a:pt x="6095968" y="0"/>
                </a:lnTo>
                <a:lnTo>
                  <a:pt x="6095968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3" name="Text 11"/>
          <p:cNvSpPr/>
          <p:nvPr/>
        </p:nvSpPr>
        <p:spPr>
          <a:xfrm>
            <a:off x="1200149" y="6820815"/>
            <a:ext cx="4383881" cy="145424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r>
              <a:rPr lang="en-US" sz="1042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Evgeni Kharadze Georgian National Astrophysical Observatory</a:t>
            </a:r>
            <a:endParaRPr lang="en-US" sz="1042" dirty="0"/>
          </a:p>
        </p:txBody>
      </p:sp>
      <p:pic>
        <p:nvPicPr>
          <p:cNvPr id="15" name="Google Shape;259;p12">
            <a:extLst>
              <a:ext uri="{FF2B5EF4-FFF2-40B4-BE49-F238E27FC236}">
                <a16:creationId xmlns:a16="http://schemas.microsoft.com/office/drawing/2014/main" id="{497EDCC1-A810-B4B9-EB4D-1B11107DE585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3271107"/>
            <a:ext cx="6400701" cy="322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B9964-F03C-4850-734B-C12B14DE5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0B3F69-BB41-4475-D6F8-3F2B9602F328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1</a:t>
            </a:r>
            <a:r>
              <a:rPr lang="en-US" sz="2800" baseline="300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st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 week of August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65BCB-13DB-FFFD-E5E5-A84713393133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Abastumani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 Practical Astronomy Course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354D3-FD0B-0B63-AE7F-71340BED7EDD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8C1D5A-F469-8314-7A7C-214D95DF78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11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637A80-078A-4876-F611-B32025FBE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F1C3F6-85B9-AC83-E1AD-762358910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273" y="4242443"/>
            <a:ext cx="5311893" cy="243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76EDED-19A5-C3D8-3DC9-BB8B965EE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491" y="3477393"/>
            <a:ext cx="5100084" cy="3211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20CEE-906A-2EF8-F300-4FAA2ECE2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892" y="1061700"/>
            <a:ext cx="4583620" cy="3075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75500B-C198-6655-C396-CA377B6A2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2447" y="1078375"/>
            <a:ext cx="4454022" cy="26911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5F581A-CB89-00B2-ED51-8E5BC80CF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" y="2090451"/>
            <a:ext cx="2980146" cy="2542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590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6669E-E63E-A036-1589-7057EE0FE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DDF3418-DC97-695D-3DE8-38723849E5FF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Relativistic flows appear whenever gravity, rotation, and magnetic fields combine efficiently</a:t>
            </a:r>
          </a:p>
          <a:p>
            <a:pPr algn="ctr"/>
            <a:r>
              <a:rPr lang="en-US" sz="2400" i="1" dirty="0">
                <a:solidFill>
                  <a:srgbClr val="C00000"/>
                </a:solidFill>
              </a:rPr>
              <a:t>Source of energy: gravitation!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Blazars 	(jets directed towards us)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Quasars	(jets towards us/small angles)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Radio Galaxies (almost normal viewing angles)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Black hole accretion disks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Gamma Ray Busts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Pulsar winds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Supernova – shock shells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B830F-F9C0-99E3-EA3F-1C9985107A45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Relativistic Flows in Nature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96121E-0843-6F95-F632-F0246A1DF781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37E5F4-332B-7A5D-BD2F-3DDDC3376E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12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3A9B51-56CE-ACDD-BA48-6E5A27CA4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45DED3-E7A3-781D-AD16-5E5977FBA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700" y="1945419"/>
            <a:ext cx="4133850" cy="46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3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BD43E-DE32-231E-0357-653A87502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1BDDF3-1ACF-C89B-D77A-B29EF54B33EC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81C56-7B2E-BB9D-D5F2-713DDF087E01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Supernova - Pulsar Wind - Accretion Disk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051CB-5F5E-95EA-8921-314D73445384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6873B9-FC20-5B9C-B76F-FBDF8A1C82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13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792729-4D74-C24F-209E-2437F5A50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663B7B-6FB2-F21C-B158-21A2A41B4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286" y="1863865"/>
            <a:ext cx="3865288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7526F-7B8B-DBC9-0AF7-A02ECFB3E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00" y="1863865"/>
            <a:ext cx="4138048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9BE3F1-C36D-3DDD-0AF4-006032537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812" y="1863865"/>
            <a:ext cx="412106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01E32-CF7E-355E-68BB-59DFC65B4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2BEF188-BA0E-6FAE-8FA5-5BEACC3A88EE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914B0-915D-B8C4-F7D9-8DC1B0A41971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FiraGO ExtraBold" charset="0"/>
              </a:rPr>
              <a:t>X-ray Sky 		-		Gamma-ray Sky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E8167-FBC1-0133-2C59-EEB31ADEDAB3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DB531C-7528-9C1B-B8AD-D073D48DC1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14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3550A-CA85-4604-E75E-63528B84B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05BF3-CD4E-B787-3883-DE5DB671E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370" y="1493575"/>
            <a:ext cx="7242651" cy="3931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8CF9D6-2B8A-5067-DDA4-338653693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" y="1501992"/>
            <a:ext cx="7390982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5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412B5-2D49-01EF-155C-DB52BDA89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18DC1C7-35A6-D54E-E51B-7D04CFB1AE37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Relativistic Flows - Lorentz Gamma factor: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		Ultra Relativistic regime: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Lorentz coordinate transformation: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i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V = Vx                      </a:t>
            </a: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(1D)       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3F21-3642-85D1-809E-57D589C4188E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Ultra Relativistic Flows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773F8-BA4B-3D66-863F-8F742C7A27CC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FC4EA2-A80B-C70E-11DD-27087806FB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15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DEED1-E184-73CA-1D2A-836369F64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7C528D2-1963-F1A8-DDC0-67DB7CA14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400410"/>
              </p:ext>
            </p:extLst>
          </p:nvPr>
        </p:nvGraphicFramePr>
        <p:xfrm>
          <a:off x="529856" y="2097402"/>
          <a:ext cx="3505200" cy="2320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67035975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75963634"/>
                    </a:ext>
                  </a:extLst>
                </a:gridCol>
              </a:tblGrid>
              <a:tr h="4663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Gamma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395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082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10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0.99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96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0.999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114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0.9999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354946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A794A62-2ACF-4F69-1B5B-E99533F64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100" y="2993231"/>
            <a:ext cx="1762371" cy="9335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FFC8B4-FDAA-08BF-DDA9-68E19675E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3283784"/>
            <a:ext cx="914528" cy="3524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7EC856-862C-2A88-6162-28D825888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500" y="1353164"/>
            <a:ext cx="3219899" cy="981212"/>
          </a:xfrm>
          <a:prstGeom prst="rect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C838C8-F3DA-2988-138F-61FBA84B9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950" y="4810534"/>
            <a:ext cx="2152950" cy="12384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BEB42A-7C2C-5800-EFC6-D8665944D1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3236" y="6023122"/>
            <a:ext cx="1886213" cy="438211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F109325-41A8-82F4-7F02-0C415C5C3D47}"/>
              </a:ext>
            </a:extLst>
          </p:cNvPr>
          <p:cNvCxnSpPr>
            <a:cxnSpLocks/>
          </p:cNvCxnSpPr>
          <p:nvPr/>
        </p:nvCxnSpPr>
        <p:spPr>
          <a:xfrm>
            <a:off x="3543300" y="6056488"/>
            <a:ext cx="1295400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785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CF93A-C957-5AF8-6C54-748760F9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2BC716A-FA57-D0E9-F17B-7CEEC533EDEB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Bulk Flow						Particle Flow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6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pPr algn="ctr"/>
            <a:r>
              <a:rPr lang="en-US" sz="2800" dirty="0">
                <a:solidFill>
                  <a:srgbClr val="0000FF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Relativistic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Ultra-Relativistic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431B3-C658-8C8F-955B-A98250953B75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Relativistic Flows in Nature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A7792-074D-9691-1A45-631BDA913510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B77DBC-EC7B-73BB-614D-CF0AACD86C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16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2D3D7C-B88F-B401-D2A2-D38EC2788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495C55F-B74A-F93D-EF35-3AFA5D3FC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26048"/>
              </p:ext>
            </p:extLst>
          </p:nvPr>
        </p:nvGraphicFramePr>
        <p:xfrm>
          <a:off x="853130" y="1978185"/>
          <a:ext cx="6400800" cy="3460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32211717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718170122"/>
                    </a:ext>
                  </a:extLst>
                </a:gridCol>
              </a:tblGrid>
              <a:tr h="4121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Typical Gamma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639200"/>
                  </a:ext>
                </a:extLst>
              </a:tr>
              <a:tr h="50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Supernova Ejecta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1 - 2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52277"/>
                  </a:ext>
                </a:extLst>
              </a:tr>
              <a:tr h="50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Type Ia Supernova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2-10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088403"/>
                  </a:ext>
                </a:extLst>
              </a:tr>
              <a:tr h="50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Radio Galaxies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5-10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46789"/>
                  </a:ext>
                </a:extLst>
              </a:tr>
              <a:tr h="50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Quasars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10-20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584511"/>
                  </a:ext>
                </a:extLst>
              </a:tr>
              <a:tr h="50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Blazars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10-50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118132"/>
                  </a:ext>
                </a:extLst>
              </a:tr>
              <a:tr h="5081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GRB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100-1000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39440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C65788-2BDB-3A22-4E5E-1AE877D38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96035"/>
              </p:ext>
            </p:extLst>
          </p:nvPr>
        </p:nvGraphicFramePr>
        <p:xfrm>
          <a:off x="7631585" y="1959299"/>
          <a:ext cx="64008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32211717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718170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Typical Gamma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639200"/>
                  </a:ext>
                </a:extLst>
              </a:tr>
              <a:tr h="4219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Cosmic-ray 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–10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52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Pulsar wind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–10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088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AGN jet 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–10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46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GRB shock 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–10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584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Large Hadron Collider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7000-7500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118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Ultra High Energy Cosmic Rays (protons)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9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–10</a:t>
                      </a:r>
                      <a:r>
                        <a:rPr lang="en-US" sz="2400" baseline="30000" dirty="0">
                          <a:solidFill>
                            <a:srgbClr val="C00000"/>
                          </a:solidFill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394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777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48A1C-4598-6722-3408-3D8811566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729D052-9500-4942-D977-2378AC9FF803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Lorentz coordinate transformation:</a:t>
            </a:r>
          </a:p>
          <a:p>
            <a:endParaRPr lang="en-US" sz="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4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Electric and Magnetic field transformation: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				</a:t>
            </a:r>
            <a:endParaRPr lang="en-US" sz="2400" dirty="0">
              <a:solidFill>
                <a:srgbClr val="C0000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				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				Individual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				Components</a:t>
            </a:r>
          </a:p>
          <a:p>
            <a:endParaRPr lang="en-US" dirty="0">
              <a:solidFill>
                <a:srgbClr val="C0000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				</a:t>
            </a:r>
            <a:r>
              <a:rPr lang="en-US" sz="2400" i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Lorentz mixing of temporal and special coordinates</a:t>
            </a:r>
          </a:p>
          <a:p>
            <a:endParaRPr lang="en-US" sz="1100" i="1" dirty="0">
              <a:solidFill>
                <a:srgbClr val="C0000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Invariant: </a:t>
            </a:r>
            <a:endParaRPr lang="en-US" sz="2400" i="1" dirty="0">
              <a:solidFill>
                <a:schemeClr val="accent1">
                  <a:lumMod val="50000"/>
                </a:schemeClr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E1CEA-9FA3-E067-2FB3-4B26DD4E2DC4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General Configuration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A96C7-7504-2F8C-A17C-966A50322637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7D63FE-1001-AA58-61D0-D93C211721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17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BECCB-C7D0-3647-D42B-27BCCEDCC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873B6-2752-4E48-AE44-EDC7D56F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19" y="1524414"/>
            <a:ext cx="1867161" cy="50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7B4E7-69F2-BC4A-E6DD-406D32067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700" y="908815"/>
            <a:ext cx="3439005" cy="1152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C9805C-B6C7-31F8-8F54-D360D381F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700" y="2257465"/>
            <a:ext cx="4763165" cy="1409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1D9B4A-CCB8-365C-2C92-24B413599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" y="3078355"/>
            <a:ext cx="6201640" cy="2495898"/>
          </a:xfrm>
          <a:prstGeom prst="rect">
            <a:avLst/>
          </a:prstGeom>
          <a:ln w="254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D9E6A-31D6-4D57-316F-4B0B143BE2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0039" y="5836273"/>
            <a:ext cx="2772162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3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4B6DE-20FF-9E37-04BF-4A52E80A7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1237BA-4A7E-8843-71EA-549B6BA5EBD8}"/>
              </a:ext>
            </a:extLst>
          </p:cNvPr>
          <p:cNvSpPr txBox="1"/>
          <p:nvPr/>
        </p:nvSpPr>
        <p:spPr>
          <a:xfrm>
            <a:off x="713088" y="1474223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Non-trivial observational effects of Lorentz transformation revealed in different astrophysical objects</a:t>
            </a:r>
          </a:p>
          <a:p>
            <a:endParaRPr lang="en-US" sz="2400" b="1" dirty="0"/>
          </a:p>
          <a:p>
            <a:endParaRPr lang="en-US" sz="3200" b="1" dirty="0"/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2394E-1363-9D7C-BBE3-91BE430B14AB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Relativistic Effects in Nature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9F309-D1E2-0280-FEB7-CB1C4376B71E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FB82B9-B9A0-DAD3-CEFA-0C64BB2F48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18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68BF46-E0FA-7253-B5AE-42D3E554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EC883D-65E8-512D-E9AF-5D00A0BDC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665499"/>
              </p:ext>
            </p:extLst>
          </p:nvPr>
        </p:nvGraphicFramePr>
        <p:xfrm>
          <a:off x="1612342" y="2457450"/>
          <a:ext cx="11407046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3523">
                  <a:extLst>
                    <a:ext uri="{9D8B030D-6E8A-4147-A177-3AD203B41FA5}">
                      <a16:colId xmlns:a16="http://schemas.microsoft.com/office/drawing/2014/main" val="1298458639"/>
                    </a:ext>
                  </a:extLst>
                </a:gridCol>
                <a:gridCol w="5703523">
                  <a:extLst>
                    <a:ext uri="{9D8B030D-6E8A-4147-A177-3AD203B41FA5}">
                      <a16:colId xmlns:a16="http://schemas.microsoft.com/office/drawing/2014/main" val="4247516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EFFECT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MECHANISM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913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Superluminal Motion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/>
                        <a:t>light-travel-time projection 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815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Terrell–Penrose Rotation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/>
                        <a:t>relativity of simultaneity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939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Relativistic Beaming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/>
                        <a:t>angular compression of emission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08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Relativistic Aberration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/>
                        <a:t>Lorentz transformation of angles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523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Doppler boosting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/>
                        <a:t>frequency–intensity mixing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438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Lorenz Variability/pulsations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/>
                        <a:t>time-space coordinate mixing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061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107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284F8-FB50-3541-80B8-EACBFB10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73279D6-6CD2-9CFB-0C1D-95E71B1020D3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Quasar 3C 279								M87 Jet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(~ 5c, 1971)</a:t>
            </a:r>
          </a:p>
          <a:p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  <a:ea typeface="Verdan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= ???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9AA5A-19AA-5BEF-0CE8-19C87B8FF4D6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Superluminal Motion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471E7-D4BC-5CDA-3DB1-9B1B6994AAE0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46109F-B93F-6DDC-A5FB-D4B6480462A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19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A7240B-3E93-03E0-30EA-6918B8BDB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BDC51-087B-1604-FBC1-7787A25B0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980216"/>
            <a:ext cx="3698288" cy="558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37F99F-B823-E564-ADD1-3EBAE9849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867" y="1991423"/>
            <a:ext cx="4668108" cy="457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3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2117877" y="208947"/>
            <a:ext cx="921775" cy="311111"/>
          </a:xfrm>
          <a:custGeom>
            <a:avLst/>
            <a:gdLst/>
            <a:ahLst/>
            <a:cxnLst/>
            <a:rect l="l" t="t" r="r" b="b"/>
            <a:pathLst>
              <a:path w="877881" h="296296">
                <a:moveTo>
                  <a:pt x="0" y="296296"/>
                </a:moveTo>
                <a:lnTo>
                  <a:pt x="0" y="0"/>
                </a:lnTo>
                <a:lnTo>
                  <a:pt x="877881" y="0"/>
                </a:lnTo>
                <a:lnTo>
                  <a:pt x="877881" y="296296"/>
                </a:lnTo>
                <a:lnTo>
                  <a:pt x="0" y="296296"/>
                </a:lnTo>
              </a:path>
            </a:pathLst>
          </a:custGeom>
          <a:noFill/>
          <a:ln/>
        </p:spPr>
        <p:txBody>
          <a:bodyPr wrap="square" lIns="94500" tIns="49140" rIns="94500" bIns="49140" rtlCol="0" anchor="ctr"/>
          <a:lstStyle/>
          <a:p>
            <a:endParaRPr lang="en-US" sz="1890" dirty="0"/>
          </a:p>
        </p:txBody>
      </p:sp>
      <p:sp>
        <p:nvSpPr>
          <p:cNvPr id="4" name="Text 2"/>
          <p:cNvSpPr/>
          <p:nvPr/>
        </p:nvSpPr>
        <p:spPr>
          <a:xfrm>
            <a:off x="1200147" y="1209240"/>
            <a:ext cx="7978359" cy="3401147"/>
          </a:xfrm>
          <a:custGeom>
            <a:avLst/>
            <a:gdLst/>
            <a:ahLst/>
            <a:cxnLst/>
            <a:rect l="l" t="t" r="r" b="b"/>
            <a:pathLst>
              <a:path w="7008093" h="3931920">
                <a:moveTo>
                  <a:pt x="0" y="3931920"/>
                </a:moveTo>
                <a:lnTo>
                  <a:pt x="0" y="0"/>
                </a:lnTo>
                <a:lnTo>
                  <a:pt x="7008093" y="0"/>
                </a:lnTo>
                <a:lnTo>
                  <a:pt x="7008093" y="3931920"/>
                </a:lnTo>
                <a:lnTo>
                  <a:pt x="0" y="3931920"/>
                </a:lnTo>
              </a:path>
            </a:pathLst>
          </a:custGeom>
          <a:noFill/>
          <a:ln/>
        </p:spPr>
        <p:txBody>
          <a:bodyPr wrap="square" lIns="0" tIns="0" rIns="0" bIns="0" rtlCol="0" anchor="b"/>
          <a:lstStyle/>
          <a:p>
            <a:pPr>
              <a:spcBef>
                <a:spcPts val="1050"/>
              </a:spcBef>
            </a:pPr>
            <a:r>
              <a:rPr lang="en-US" sz="4620" dirty="0">
                <a:solidFill>
                  <a:srgbClr val="1E1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nia" pitchFamily="34" charset="0"/>
                <a:ea typeface="Kalnia" pitchFamily="34" charset="-122"/>
                <a:cs typeface="Kalnia" pitchFamily="34" charset="-120"/>
              </a:rPr>
              <a:t>Evgeni </a:t>
            </a:r>
            <a:r>
              <a:rPr lang="en-US" sz="4620" dirty="0" err="1">
                <a:solidFill>
                  <a:srgbClr val="1E1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nia" pitchFamily="34" charset="0"/>
                <a:ea typeface="Kalnia" pitchFamily="34" charset="-122"/>
                <a:cs typeface="Kalnia" pitchFamily="34" charset="-120"/>
              </a:rPr>
              <a:t>Kharadze</a:t>
            </a:r>
            <a:r>
              <a:rPr lang="en-US" sz="4620" dirty="0">
                <a:solidFill>
                  <a:srgbClr val="1E1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nia" pitchFamily="34" charset="0"/>
                <a:ea typeface="Kalnia" pitchFamily="34" charset="-122"/>
                <a:cs typeface="Kalnia" pitchFamily="34" charset="-120"/>
              </a:rPr>
              <a:t> </a:t>
            </a:r>
            <a:endParaRPr lang="ka-GE" sz="4620" dirty="0">
              <a:solidFill>
                <a:srgbClr val="1E1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nia" pitchFamily="34" charset="0"/>
              <a:ea typeface="Kalnia" pitchFamily="34" charset="-122"/>
              <a:cs typeface="Kalnia" pitchFamily="34" charset="-120"/>
            </a:endParaRPr>
          </a:p>
          <a:p>
            <a:pPr>
              <a:spcBef>
                <a:spcPts val="1050"/>
              </a:spcBef>
            </a:pPr>
            <a:r>
              <a:rPr lang="en-US" sz="4620" dirty="0">
                <a:solidFill>
                  <a:srgbClr val="1E1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nia" pitchFamily="34" charset="0"/>
                <a:ea typeface="Kalnia" pitchFamily="34" charset="-122"/>
                <a:cs typeface="Kalnia" pitchFamily="34" charset="-120"/>
              </a:rPr>
              <a:t>Georgian National Astrophysical Observatory</a:t>
            </a:r>
            <a:endParaRPr lang="en-US" sz="462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3"/>
          <p:cNvSpPr/>
          <p:nvPr/>
        </p:nvSpPr>
        <p:spPr>
          <a:xfrm>
            <a:off x="1200147" y="5002418"/>
            <a:ext cx="7358498" cy="480060"/>
          </a:xfrm>
          <a:custGeom>
            <a:avLst/>
            <a:gdLst/>
            <a:ahLst/>
            <a:cxnLst/>
            <a:rect l="l" t="t" r="r" b="b"/>
            <a:pathLst>
              <a:path w="7008093" h="457200">
                <a:moveTo>
                  <a:pt x="0" y="457200"/>
                </a:moveTo>
                <a:lnTo>
                  <a:pt x="0" y="0"/>
                </a:lnTo>
                <a:lnTo>
                  <a:pt x="7008093" y="0"/>
                </a:lnTo>
                <a:lnTo>
                  <a:pt x="7008093" y="457200"/>
                </a:lnTo>
                <a:lnTo>
                  <a:pt x="0" y="457200"/>
                </a:lnTo>
              </a:path>
            </a:pathLst>
          </a:custGeom>
          <a:noFill/>
          <a:ln/>
        </p:spPr>
        <p:txBody>
          <a:bodyPr wrap="square" lIns="0" tIns="0" rIns="0" bIns="49140" rtlCol="0" anchor="t"/>
          <a:lstStyle/>
          <a:p>
            <a:pPr>
              <a:lnSpc>
                <a:spcPct val="120000"/>
              </a:lnSpc>
              <a:spcBef>
                <a:spcPts val="1050"/>
              </a:spcBef>
            </a:pPr>
            <a:r>
              <a:rPr lang="en-US" sz="2100" dirty="0" err="1">
                <a:solidFill>
                  <a:srgbClr val="000000"/>
                </a:solidFill>
                <a:latin typeface="Hind" pitchFamily="34" charset="0"/>
                <a:cs typeface="Hind" pitchFamily="34" charset="-120"/>
              </a:rPr>
              <a:t>Abastumani</a:t>
            </a:r>
            <a:r>
              <a:rPr lang="en-US" sz="2100" dirty="0">
                <a:solidFill>
                  <a:srgbClr val="000000"/>
                </a:solidFill>
                <a:latin typeface="Hind" pitchFamily="34" charset="0"/>
                <a:cs typeface="Hind" pitchFamily="34" charset="-120"/>
              </a:rPr>
              <a:t>, Georgia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9954531" y="693798"/>
            <a:ext cx="3647170" cy="5806634"/>
          </a:xfrm>
          <a:custGeom>
            <a:avLst/>
            <a:gdLst/>
            <a:ahLst/>
            <a:cxnLst/>
            <a:rect l="l" t="t" r="r" b="b"/>
            <a:pathLst>
              <a:path w="3473495" h="5530128">
                <a:moveTo>
                  <a:pt x="0" y="5530128"/>
                </a:moveTo>
                <a:lnTo>
                  <a:pt x="0" y="0"/>
                </a:lnTo>
                <a:lnTo>
                  <a:pt x="3473495" y="0"/>
                </a:lnTo>
                <a:lnTo>
                  <a:pt x="3473495" y="5530128"/>
                </a:lnTo>
                <a:lnTo>
                  <a:pt x="0" y="5530128"/>
                </a:lnTo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/>
        </p:spPr>
        <p:txBody>
          <a:bodyPr wrap="square" lIns="94500" tIns="49140" rIns="94500" bIns="49140" rtlCol="0" anchor="ctr"/>
          <a:lstStyle/>
          <a:p>
            <a:endParaRPr lang="en-US" sz="1890" dirty="0"/>
          </a:p>
        </p:txBody>
      </p:sp>
      <p:sp>
        <p:nvSpPr>
          <p:cNvPr id="7" name="Text 5"/>
          <p:cNvSpPr/>
          <p:nvPr/>
        </p:nvSpPr>
        <p:spPr>
          <a:xfrm>
            <a:off x="9947863" y="693800"/>
            <a:ext cx="6668" cy="5813303"/>
          </a:xfrm>
          <a:custGeom>
            <a:avLst/>
            <a:gdLst/>
            <a:ahLst/>
            <a:cxnLst/>
            <a:rect l="l" t="t" r="r" b="b"/>
            <a:pathLst>
              <a:path w="6350" h="5536479">
                <a:moveTo>
                  <a:pt x="0" y="5536479"/>
                </a:moveTo>
                <a:lnTo>
                  <a:pt x="0" y="0"/>
                </a:lnTo>
                <a:lnTo>
                  <a:pt x="6350" y="0"/>
                </a:lnTo>
                <a:lnTo>
                  <a:pt x="6350" y="5536479"/>
                </a:lnTo>
                <a:lnTo>
                  <a:pt x="0" y="553647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8" name="Text 6"/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9" name="Text 7"/>
          <p:cNvSpPr/>
          <p:nvPr/>
        </p:nvSpPr>
        <p:spPr>
          <a:xfrm>
            <a:off x="1200147" y="6795198"/>
            <a:ext cx="1206822" cy="161582"/>
          </a:xfrm>
          <a:custGeom>
            <a:avLst/>
            <a:gdLst/>
            <a:ahLst/>
            <a:cxnLst/>
            <a:rect l="l" t="t" r="r" b="b"/>
            <a:pathLst>
              <a:path w="1149354" h="153888">
                <a:moveTo>
                  <a:pt x="0" y="153888"/>
                </a:moveTo>
                <a:lnTo>
                  <a:pt x="0" y="0"/>
                </a:lnTo>
                <a:lnTo>
                  <a:pt x="1149354" y="0"/>
                </a:lnTo>
                <a:lnTo>
                  <a:pt x="1149354" y="153888"/>
                </a:lnTo>
                <a:lnTo>
                  <a:pt x="0" y="153888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0" name="Text 8"/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pic>
        <p:nvPicPr>
          <p:cNvPr id="12" name="Picture 11" descr="A telescope in a dome&#10;&#10;Description automatically generated">
            <a:extLst>
              <a:ext uri="{FF2B5EF4-FFF2-40B4-BE49-F238E27FC236}">
                <a16:creationId xmlns:a16="http://schemas.microsoft.com/office/drawing/2014/main" id="{6E713793-2A0A-727A-0641-8EB3F0B385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3270" y="694626"/>
            <a:ext cx="4098364" cy="58191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88BD3-1E2A-5C49-CCD9-1A9FB21A7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B1BD6C-0DF5-EC97-3802-62A8D487F1FC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Relativistic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Projection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+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Light Travel Time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  <a:ea typeface="Verdana" panose="020B0604030504040204" pitchFamily="34" charset="0"/>
                <a:cs typeface="Times New Roman" panose="02020603050405020304" pitchFamily="18" charset="0"/>
              </a:rPr>
              <a:t>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= 20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A9DDF-354B-B921-BB00-762A4B5B1E3D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FiraGO ExtraBold" charset="0"/>
              </a:rPr>
              <a:t>Superluminal Motion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8B108-5527-410B-6233-33EDCA48582E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501405D-C434-BFB3-C464-4592E0DE48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20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08496-021B-61C8-8E8F-D0AA8D23C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42A944-6C7A-A038-FC64-722403640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969" y="1203459"/>
            <a:ext cx="5269708" cy="2142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C18591-4277-69A0-5E53-7F854AFA85AA}"/>
              </a:ext>
            </a:extLst>
          </p:cNvPr>
          <p:cNvSpPr txBox="1"/>
          <p:nvPr/>
        </p:nvSpPr>
        <p:spPr>
          <a:xfrm>
            <a:off x="12083724" y="2381250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Observer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4D192-38BA-0C23-37DB-5BAD92E7C7A0}"/>
              </a:ext>
            </a:extLst>
          </p:cNvPr>
          <p:cNvSpPr txBox="1"/>
          <p:nvPr/>
        </p:nvSpPr>
        <p:spPr>
          <a:xfrm>
            <a:off x="3390901" y="205120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Jet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477BA57-6AED-11C9-1D14-6CD8414E3FA5}"/>
              </a:ext>
            </a:extLst>
          </p:cNvPr>
          <p:cNvCxnSpPr>
            <a:cxnSpLocks/>
          </p:cNvCxnSpPr>
          <p:nvPr/>
        </p:nvCxnSpPr>
        <p:spPr>
          <a:xfrm flipV="1">
            <a:off x="3963941" y="1924050"/>
            <a:ext cx="1384205" cy="9086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962C30-B743-2B8F-69C3-7E5FFAE126FE}"/>
              </a:ext>
            </a:extLst>
          </p:cNvPr>
          <p:cNvCxnSpPr>
            <a:cxnSpLocks/>
          </p:cNvCxnSpPr>
          <p:nvPr/>
        </p:nvCxnSpPr>
        <p:spPr>
          <a:xfrm>
            <a:off x="11239500" y="2762250"/>
            <a:ext cx="73701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6B89E53-5618-6CD2-D160-4BDC54F34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4819650"/>
            <a:ext cx="2333951" cy="7525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B34785-B0AF-D932-6FC2-993F8BF22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6042175"/>
            <a:ext cx="981212" cy="4001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5556CB-CAE2-B9CF-A3C8-7F6B2DFE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426" y="5846885"/>
            <a:ext cx="1257475" cy="7906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C6AE80-0494-9C96-B167-EE639CF2CB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2501" y="3921357"/>
            <a:ext cx="4617188" cy="2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06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3D58E-782F-6EA2-0E9C-4D9E1D0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073813-0918-69F0-1B92-F5FB7479B1E7}"/>
              </a:ext>
            </a:extLst>
          </p:cNvPr>
          <p:cNvSpPr txBox="1"/>
          <p:nvPr/>
        </p:nvSpPr>
        <p:spPr>
          <a:xfrm>
            <a:off x="419100" y="1232687"/>
            <a:ext cx="13487400" cy="5135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How observer sees cyclist moving by with relativistic velocity?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0BA3F-8990-F9E4-D40C-A0005E258D06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FiraGO ExtraBold" charset="0"/>
              </a:rPr>
              <a:t>Gamow’s Cyclist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47BB0-6ABB-2D23-DC8A-704D780D2720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BD5CB2-028D-967E-0789-FA4060589D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21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6B22B-46B3-B2E3-EFEB-776F983B7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2600B-94AF-F647-BCC0-634EBE34F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975" y="2065082"/>
            <a:ext cx="3635895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858EA-7B19-7D91-9915-29D9BB09C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745" y="2127428"/>
            <a:ext cx="476328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9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7487E-A3CA-18A4-88F5-D59FF8486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69AA9E9-B6F7-A94B-88ED-519912BC2A98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Numerical Modelling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3D Object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1D73C-F67E-CE24-E516-7ADB0DC0C741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Terrell-Penrose “Rotation”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89B4C-BB28-5FBA-0580-8BBA4681A0DF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0D4024-83AE-42B5-AC99-AB89FE84C1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22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E69276-7086-9112-7809-A59C6049F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322BCC-BE2F-765D-98E3-7422FEEDC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832436"/>
            <a:ext cx="6858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11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EF9A9-0A6A-64C8-EC7B-390ADBDA5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13F847-8507-7BEE-8D05-9305EAB8F686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Angle between</a:t>
            </a:r>
          </a:p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Velocity and geometric axis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C361E-D333-28E4-363C-EF3038FF7E1F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Terrell-Penrose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45147-9602-8774-5A79-65E7CB8C22EE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127632-B530-9241-417E-2F0817409C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23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A9588-7816-8EB7-2794-A3044D9D4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CAC56D-6E99-93EF-F4D7-6CE84D27B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800100"/>
            <a:ext cx="1965894" cy="640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553C8-5588-EBA2-D7AA-6ADF92851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0" y="810283"/>
            <a:ext cx="223934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76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F232D-799E-B77D-53B3-AFFD1661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CACE6F-B6E7-4942-0BD5-331E1395A6AF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Experimental Result </a:t>
            </a:r>
            <a:r>
              <a:rPr lang="en-US" sz="2800" dirty="0">
                <a:solidFill>
                  <a:srgbClr val="002060"/>
                </a:solidFill>
                <a:latin typeface="Symbol" panose="05050102010706020507" pitchFamily="18" charset="2"/>
                <a:ea typeface="Verdana" panose="020B0604030504040204" pitchFamily="34" charset="0"/>
                <a:cs typeface="FiraGO Medium" charset="0"/>
              </a:rPr>
              <a:t>G</a:t>
            </a: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=20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C5276-89F3-DC48-EC04-A0F4B11DF2E6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Terrell Rotation at v=0.999c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708B03-09C9-1E56-93BF-5A7305945261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42BF08-4187-5555-DBB1-941C6F9028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24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CD4E36-F8D1-A5D4-C34C-EBE48D90D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96B36-E666-0075-BA41-75B54F39A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72" y="2272748"/>
            <a:ext cx="13485628" cy="397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03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D37A8-2F34-3F33-8F64-A58FBA9A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1D8B74B-4BA3-8832-B04B-27F3E7C065CE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Can we see the back of the object?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Astrophysical Objects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Flow morphology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Jet knots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Expanding spherical shells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400" i="1" dirty="0"/>
              <a:t>relativity of simultaneity in observed morphology</a:t>
            </a:r>
            <a:endParaRPr lang="en-US" sz="2400" i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FCBE4-782E-5DD7-4E56-AC282F0001E5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Terrell’s rotation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98F58-6799-9F11-A09E-B4A577483C1D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D28417-F848-FFE9-B44D-7A415568D6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25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A80174-E1DB-AC54-B0B7-9E62937A4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3074" name="Picture 2" descr="The visual appearances of objects moving at relativistic speeds. All... |  Download Scientific Diagram">
            <a:extLst>
              <a:ext uri="{FF2B5EF4-FFF2-40B4-BE49-F238E27FC236}">
                <a16:creationId xmlns:a16="http://schemas.microsoft.com/office/drawing/2014/main" id="{6758B14B-A30A-AA23-2CDB-9721A3633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832436"/>
            <a:ext cx="4267200" cy="594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494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9FF3A-F93C-71A7-0E65-F24BAE89E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41CB32-04DE-024A-2FE0-2EBDB0368BC4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Relativistic Doppler shift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“Lorenz Beaming”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3200" i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			Cyclotron vs Synchrotron emission</a:t>
            </a:r>
          </a:p>
          <a:p>
            <a:r>
              <a:rPr lang="en-US" sz="3200" i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								</a:t>
            </a:r>
            <a:r>
              <a:rPr lang="en-US" sz="3200" dirty="0">
                <a:solidFill>
                  <a:srgbClr val="C00000"/>
                </a:solidFill>
                <a:latin typeface="Symbol" panose="05050102010706020507" pitchFamily="18" charset="2"/>
                <a:ea typeface="Verdana" panose="020B0604030504040204" pitchFamily="34" charset="0"/>
                <a:cs typeface="FiraGO Medium" charset="0"/>
              </a:rPr>
              <a:t>f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~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 1/</a:t>
            </a:r>
            <a:r>
              <a:rPr lang="en-US" sz="3200" dirty="0">
                <a:solidFill>
                  <a:srgbClr val="C00000"/>
                </a:solidFill>
                <a:latin typeface="Symbol" panose="05050102010706020507" pitchFamily="18" charset="2"/>
                <a:ea typeface="Verdana" panose="020B0604030504040204" pitchFamily="34" charset="0"/>
                <a:cs typeface="FiraGO Medium" charset="0"/>
              </a:rPr>
              <a:t>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3DD8B-1E87-7329-D9C4-E9DED3B3685F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Relativistic Aberration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4BAB3-B40C-4CF6-7F0F-EBB71E9CD347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09F671-74C8-2A93-072D-B91C2488BE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26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46D7B-65DB-448E-6A13-03EFD4D54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1F7352-F435-2C75-7081-0C42551A0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1203890"/>
            <a:ext cx="8630960" cy="3186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FF898-872B-A35E-4377-6D694D895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65" y="3323651"/>
            <a:ext cx="4237782" cy="317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08487-ECAE-3D1B-AB0C-8542B2AF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2CE3D94-2007-5546-1A48-9575EE17AAE9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Jet outflow</a:t>
            </a: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:</a:t>
            </a:r>
          </a:p>
          <a:p>
            <a:r>
              <a:rPr lang="en-US" sz="2800" b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Stationary swirling flow</a:t>
            </a: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Vertical spatial variation </a:t>
            </a: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-&gt;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Time variation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Observational Pulsations (infinity):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510E6-C03E-B74D-C36A-3EB8049CF89C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Lorentz Pulsations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9704E-D126-0B2F-6EB6-6C9726413D97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7456D4-839F-47EC-346A-1B16853356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27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2E5719-B954-9F41-A124-DAA13D188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74F0F7-9579-DA75-9644-CDB556F9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67198" y="1407825"/>
            <a:ext cx="2843727" cy="2096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B86BCA-6EE9-2AA7-E803-9CBA49D63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285" y="980216"/>
            <a:ext cx="5261265" cy="4699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701715-1548-EFD4-F7E2-295F7CEE8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98" y="2793765"/>
            <a:ext cx="3073914" cy="9335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55AC02-11CF-CAF5-93E7-6D59A0D76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898" y="3809248"/>
            <a:ext cx="5225298" cy="706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28079A-CF1B-8FB7-799B-55AEBF1815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1300" y="5534977"/>
            <a:ext cx="3145299" cy="119011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0D61D1-3CAF-59F5-AC2F-3D75F79B58A5}"/>
              </a:ext>
            </a:extLst>
          </p:cNvPr>
          <p:cNvCxnSpPr>
            <a:cxnSpLocks/>
          </p:cNvCxnSpPr>
          <p:nvPr/>
        </p:nvCxnSpPr>
        <p:spPr>
          <a:xfrm flipV="1">
            <a:off x="6972300" y="2317167"/>
            <a:ext cx="0" cy="1066800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81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F0107-FDCD-EBF1-EECB-1EB7AE740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124A89-5EC9-5896-CD8A-073689FEF211}"/>
              </a:ext>
            </a:extLst>
          </p:cNvPr>
          <p:cNvSpPr txBox="1"/>
          <p:nvPr/>
        </p:nvSpPr>
        <p:spPr>
          <a:xfrm>
            <a:off x="800100" y="1485158"/>
            <a:ext cx="128016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Human intuition is non-relativistic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Lorentz transformation introduces simple concepts for simple geometric shapes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Realistic Objects through Lorentz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lense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 (relativistic aberration) look WEIRD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Reconstructing the source requires undoing relativistic aberration  - otherwise the inferred geometry and speeds are wrong</a:t>
            </a:r>
            <a:endParaRPr lang="en-US" sz="3600" dirty="0">
              <a:solidFill>
                <a:srgbClr val="C0000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28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58850-57EF-0516-72A1-14E521C8A617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Ultra-relativistic effects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00AB1-D2DE-1521-7C08-0875B6AC052A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D83502-69E0-E679-AD14-1322165C58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28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B27E7E-FA12-2D46-5E36-F666624BB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20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34B7F-5364-B85C-81DF-00535EDCC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6913BC-F4D2-7B56-6F11-758D02894847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Questions?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0A6B3-1B63-98D9-C964-97193759729C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15648-2C4A-89F9-9B7E-79305584C588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2499C5-C5A2-305B-C92F-14E14B1976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29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C28AD1-9A8A-9021-ECB6-B0DC64FF6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61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10E2-F2D5-5151-B8A0-8513B00BC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F3670B5-35E3-5C54-854F-A05A22C587A5}"/>
              </a:ext>
            </a:extLst>
          </p:cNvPr>
          <p:cNvSpPr/>
          <p:nvPr/>
        </p:nvSpPr>
        <p:spPr>
          <a:xfrm>
            <a:off x="800100" y="0"/>
            <a:ext cx="12801600" cy="72009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</a:path>
            </a:pathLst>
          </a:custGeom>
          <a:solidFill>
            <a:srgbClr val="EFEEEA"/>
          </a:solid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96DF77E-A3B3-238E-0468-0E0DED71E409}"/>
              </a:ext>
            </a:extLst>
          </p:cNvPr>
          <p:cNvSpPr/>
          <p:nvPr/>
        </p:nvSpPr>
        <p:spPr>
          <a:xfrm>
            <a:off x="7467565" y="960465"/>
            <a:ext cx="5808726" cy="325272"/>
          </a:xfrm>
          <a:custGeom>
            <a:avLst/>
            <a:gdLst/>
            <a:ahLst/>
            <a:cxnLst/>
            <a:rect l="l" t="t" r="r" b="b"/>
            <a:pathLst>
              <a:path w="5532120" h="309783">
                <a:moveTo>
                  <a:pt x="0" y="309783"/>
                </a:moveTo>
                <a:lnTo>
                  <a:pt x="0" y="0"/>
                </a:lnTo>
                <a:lnTo>
                  <a:pt x="5532120" y="0"/>
                </a:lnTo>
                <a:lnTo>
                  <a:pt x="5532120" y="309783"/>
                </a:lnTo>
                <a:lnTo>
                  <a:pt x="0" y="309783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ka-GE" sz="1470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1</a:t>
            </a:r>
            <a:endParaRPr lang="en-US" sz="147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64C5DB7-EC9F-DB14-FA73-C1C2F856E0B4}"/>
              </a:ext>
            </a:extLst>
          </p:cNvPr>
          <p:cNvSpPr/>
          <p:nvPr/>
        </p:nvSpPr>
        <p:spPr>
          <a:xfrm>
            <a:off x="7476185" y="1453989"/>
            <a:ext cx="5796520" cy="1950907"/>
          </a:xfrm>
          <a:custGeom>
            <a:avLst/>
            <a:gdLst/>
            <a:ahLst/>
            <a:cxnLst/>
            <a:rect l="l" t="t" r="r" b="b"/>
            <a:pathLst>
              <a:path w="5520495" h="1858007">
                <a:moveTo>
                  <a:pt x="0" y="1858007"/>
                </a:moveTo>
                <a:lnTo>
                  <a:pt x="0" y="0"/>
                </a:lnTo>
                <a:lnTo>
                  <a:pt x="5520495" y="0"/>
                </a:lnTo>
                <a:lnTo>
                  <a:pt x="5520495" y="1858007"/>
                </a:lnTo>
                <a:lnTo>
                  <a:pt x="0" y="1858007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ka-GE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123</a:t>
            </a:r>
            <a:endParaRPr lang="en-US" sz="147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05F74A5-F408-6D1F-8B66-0D72C39BC208}"/>
              </a:ext>
            </a:extLst>
          </p:cNvPr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F37283C-1CA6-65EC-C3CF-C05BBD92010D}"/>
              </a:ext>
            </a:extLst>
          </p:cNvPr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4A08236-7628-A710-DEA2-B5F12667B394}"/>
              </a:ext>
            </a:extLst>
          </p:cNvPr>
          <p:cNvSpPr/>
          <p:nvPr/>
        </p:nvSpPr>
        <p:spPr>
          <a:xfrm>
            <a:off x="800100" y="3593784"/>
            <a:ext cx="6400766" cy="6666"/>
          </a:xfrm>
          <a:custGeom>
            <a:avLst/>
            <a:gdLst/>
            <a:ahLst/>
            <a:cxnLst/>
            <a:rect l="l" t="t" r="r" b="b"/>
            <a:pathLst>
              <a:path w="6095968" h="6349">
                <a:moveTo>
                  <a:pt x="0" y="6349"/>
                </a:moveTo>
                <a:lnTo>
                  <a:pt x="0" y="0"/>
                </a:lnTo>
                <a:lnTo>
                  <a:pt x="6095968" y="0"/>
                </a:lnTo>
                <a:lnTo>
                  <a:pt x="6095968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1EA8764-BB26-E9C1-A46F-FD119BD98FC2}"/>
              </a:ext>
            </a:extLst>
          </p:cNvPr>
          <p:cNvSpPr/>
          <p:nvPr/>
        </p:nvSpPr>
        <p:spPr>
          <a:xfrm>
            <a:off x="1200148" y="1093796"/>
            <a:ext cx="5732069" cy="2029633"/>
          </a:xfrm>
          <a:custGeom>
            <a:avLst/>
            <a:gdLst/>
            <a:ahLst/>
            <a:cxnLst/>
            <a:rect l="l" t="t" r="r" b="b"/>
            <a:pathLst>
              <a:path w="5459113" h="1932984">
                <a:moveTo>
                  <a:pt x="0" y="1932984"/>
                </a:moveTo>
                <a:lnTo>
                  <a:pt x="0" y="0"/>
                </a:lnTo>
                <a:lnTo>
                  <a:pt x="5459113" y="0"/>
                </a:lnTo>
                <a:lnTo>
                  <a:pt x="5459113" y="1932984"/>
                </a:lnTo>
                <a:lnTo>
                  <a:pt x="0" y="1932984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ka-GE" sz="2940" dirty="0">
                <a:solidFill>
                  <a:srgbClr val="1E1E1E"/>
                </a:solidFill>
                <a:latin typeface="Kalnia" pitchFamily="34" charset="0"/>
                <a:ea typeface="Kalnia" pitchFamily="34" charset="-122"/>
                <a:cs typeface="Kalnia" pitchFamily="34" charset="-120"/>
              </a:rPr>
              <a:t>123</a:t>
            </a:r>
            <a:endParaRPr lang="en-US" sz="294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F8944543-E8B1-0D86-5BA5-72A4148E6FDD}"/>
              </a:ext>
            </a:extLst>
          </p:cNvPr>
          <p:cNvSpPr/>
          <p:nvPr/>
        </p:nvSpPr>
        <p:spPr>
          <a:xfrm>
            <a:off x="800100" y="3593784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CEA82B0E-0B56-3FD9-DA8B-9EB86129BD5D}"/>
              </a:ext>
            </a:extLst>
          </p:cNvPr>
          <p:cNvSpPr/>
          <p:nvPr/>
        </p:nvSpPr>
        <p:spPr>
          <a:xfrm>
            <a:off x="7200868" y="693799"/>
            <a:ext cx="5950" cy="5808726"/>
          </a:xfrm>
          <a:custGeom>
            <a:avLst/>
            <a:gdLst/>
            <a:ahLst/>
            <a:cxnLst/>
            <a:rect l="l" t="t" r="r" b="b"/>
            <a:pathLst>
              <a:path w="5667" h="5532120">
                <a:moveTo>
                  <a:pt x="0" y="5532120"/>
                </a:moveTo>
                <a:lnTo>
                  <a:pt x="0" y="0"/>
                </a:lnTo>
                <a:lnTo>
                  <a:pt x="5667" y="0"/>
                </a:lnTo>
                <a:lnTo>
                  <a:pt x="5667" y="5532120"/>
                </a:lnTo>
                <a:lnTo>
                  <a:pt x="0" y="5532120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A3476073-FC63-FB26-E1AB-50D49E5B7715}"/>
              </a:ext>
            </a:extLst>
          </p:cNvPr>
          <p:cNvSpPr/>
          <p:nvPr/>
        </p:nvSpPr>
        <p:spPr>
          <a:xfrm>
            <a:off x="7463979" y="3867116"/>
            <a:ext cx="5808726" cy="325272"/>
          </a:xfrm>
          <a:custGeom>
            <a:avLst/>
            <a:gdLst/>
            <a:ahLst/>
            <a:cxnLst/>
            <a:rect l="l" t="t" r="r" b="b"/>
            <a:pathLst>
              <a:path w="5532120" h="309783">
                <a:moveTo>
                  <a:pt x="0" y="309783"/>
                </a:moveTo>
                <a:lnTo>
                  <a:pt x="0" y="0"/>
                </a:lnTo>
                <a:lnTo>
                  <a:pt x="5532120" y="0"/>
                </a:lnTo>
                <a:lnTo>
                  <a:pt x="5532120" y="309783"/>
                </a:lnTo>
                <a:lnTo>
                  <a:pt x="0" y="309783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ka-GE" sz="1470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1</a:t>
            </a:r>
            <a:endParaRPr lang="en-US" sz="147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1F8B3182-11D8-091E-47F5-86A1C754DBCD}"/>
              </a:ext>
            </a:extLst>
          </p:cNvPr>
          <p:cNvSpPr/>
          <p:nvPr/>
        </p:nvSpPr>
        <p:spPr>
          <a:xfrm>
            <a:off x="7472598" y="4360640"/>
            <a:ext cx="5796520" cy="1950907"/>
          </a:xfrm>
          <a:custGeom>
            <a:avLst/>
            <a:gdLst/>
            <a:ahLst/>
            <a:cxnLst/>
            <a:rect l="l" t="t" r="r" b="b"/>
            <a:pathLst>
              <a:path w="5520495" h="1858007">
                <a:moveTo>
                  <a:pt x="0" y="1858007"/>
                </a:moveTo>
                <a:lnTo>
                  <a:pt x="0" y="0"/>
                </a:lnTo>
                <a:lnTo>
                  <a:pt x="5520495" y="0"/>
                </a:lnTo>
                <a:lnTo>
                  <a:pt x="5520495" y="1858007"/>
                </a:lnTo>
                <a:lnTo>
                  <a:pt x="0" y="1858007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ka-GE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123</a:t>
            </a:r>
            <a:endParaRPr lang="en-US" sz="1470" dirty="0"/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EB98C6FB-4051-017C-4C1B-88C12C7A88ED}"/>
              </a:ext>
            </a:extLst>
          </p:cNvPr>
          <p:cNvSpPr/>
          <p:nvPr/>
        </p:nvSpPr>
        <p:spPr>
          <a:xfrm>
            <a:off x="4727236" y="6820815"/>
            <a:ext cx="4383881" cy="145424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endParaRPr lang="en-US" sz="1042" dirty="0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4F230519-6E4B-EE4E-7B0B-0540C952F861}"/>
              </a:ext>
            </a:extLst>
          </p:cNvPr>
          <p:cNvSpPr/>
          <p:nvPr/>
        </p:nvSpPr>
        <p:spPr>
          <a:xfrm>
            <a:off x="4727235" y="6820815"/>
            <a:ext cx="5217362" cy="145425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r>
              <a:rPr lang="ka-GE" sz="1042" dirty="0">
                <a:solidFill>
                  <a:srgbClr val="1E1E1E"/>
                </a:solidFill>
                <a:cs typeface="Hind" pitchFamily="34" charset="-120"/>
              </a:rPr>
              <a:t>სსიპ - საქართველოს ევგენი ხარაძის ეროვნული ასტროფიზიკური ობსერვატორია</a:t>
            </a:r>
            <a:endParaRPr lang="en-US" sz="1042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62D669-1C74-C8AE-8F22-2B2CFAA94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2" y="687132"/>
            <a:ext cx="5910782" cy="58266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C338ED-A392-0B37-9397-EBDDEE587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55" y="739348"/>
            <a:ext cx="2764894" cy="28410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89321E-1DC7-E863-2571-D19015B83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74" y="3632580"/>
            <a:ext cx="3167058" cy="2828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747D87-CF7D-DCAA-1B56-6970BCDCC3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76" y="3635698"/>
            <a:ext cx="2613998" cy="27902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756D55-F3D2-FE5C-FE13-4FEE3FAF2E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02" y="684625"/>
            <a:ext cx="3245652" cy="28535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368970-B4FC-A1B9-76EA-1A0C6BCE3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84" y="2288783"/>
            <a:ext cx="3011453" cy="41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66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8D64E-8426-123C-86D7-544820118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D0C4566-3965-E0AE-D3E2-7479F83B7108}"/>
              </a:ext>
            </a:extLst>
          </p:cNvPr>
          <p:cNvSpPr txBox="1"/>
          <p:nvPr/>
        </p:nvSpPr>
        <p:spPr>
          <a:xfrm>
            <a:off x="419100" y="1485158"/>
            <a:ext cx="13487400" cy="4883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FiraGO Medium" charset="0"/>
              </a:rPr>
              <a:t>text</a:t>
            </a:r>
          </a:p>
          <a:p>
            <a:endParaRPr lang="en-US" sz="32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FiraGO Medium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A022E-07F6-E402-FC4E-6C0C5C57B71A}"/>
              </a:ext>
            </a:extLst>
          </p:cNvPr>
          <p:cNvSpPr txBox="1"/>
          <p:nvPr/>
        </p:nvSpPr>
        <p:spPr>
          <a:xfrm>
            <a:off x="201311" y="174253"/>
            <a:ext cx="14105239" cy="80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FiraGO ExtraBold" charset="0"/>
              </a:rPr>
              <a:t>The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2D1E90-09C6-7956-9421-D9D403DC0353}"/>
              </a:ext>
            </a:extLst>
          </p:cNvPr>
          <p:cNvSpPr txBox="1"/>
          <p:nvPr/>
        </p:nvSpPr>
        <p:spPr>
          <a:xfrm>
            <a:off x="12700" y="6620935"/>
            <a:ext cx="14401800" cy="579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Second French-Georgian Topical School of Physics, Tbilisi 							09.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02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.</a:t>
            </a:r>
            <a:r>
              <a:rPr lang="ka-GE" sz="2000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FiraGO ExtraBold" charset="0"/>
              </a:rPr>
              <a:t>2026</a:t>
            </a:r>
            <a:endParaRPr lang="en-US" sz="2000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FiraGO ExtraBold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A66BCE-0543-EC2A-A348-4EB2CE463D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144499" y="6693383"/>
            <a:ext cx="1055989" cy="276999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| </a:t>
            </a:r>
            <a:fld id="{B6F15528-21DE-4FAA-801E-634DDDAF4B2B}" type="slidenum">
              <a:rPr lang="ru-RU" smtClean="0">
                <a:solidFill>
                  <a:schemeClr val="accent4"/>
                </a:solidFill>
              </a:rPr>
              <a:pPr/>
              <a:t>30</a:t>
            </a:fld>
            <a:r>
              <a:rPr lang="ka-GE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89229-36CF-C231-B2AA-311C6F0F5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8" y="261643"/>
            <a:ext cx="1199444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4" name="Text 2"/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5" name="Text 3"/>
          <p:cNvSpPr/>
          <p:nvPr/>
        </p:nvSpPr>
        <p:spPr>
          <a:xfrm>
            <a:off x="800100" y="4440447"/>
            <a:ext cx="9147763" cy="6666"/>
          </a:xfrm>
          <a:custGeom>
            <a:avLst/>
            <a:gdLst/>
            <a:ahLst/>
            <a:cxnLst/>
            <a:rect l="l" t="t" r="r" b="b"/>
            <a:pathLst>
              <a:path w="8712155" h="6349">
                <a:moveTo>
                  <a:pt x="0" y="6349"/>
                </a:moveTo>
                <a:lnTo>
                  <a:pt x="0" y="0"/>
                </a:lnTo>
                <a:lnTo>
                  <a:pt x="8712155" y="0"/>
                </a:lnTo>
                <a:lnTo>
                  <a:pt x="8712155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6" name="Text 4"/>
          <p:cNvSpPr/>
          <p:nvPr/>
        </p:nvSpPr>
        <p:spPr>
          <a:xfrm>
            <a:off x="5373982" y="2387124"/>
            <a:ext cx="6668" cy="4119978"/>
          </a:xfrm>
          <a:custGeom>
            <a:avLst/>
            <a:gdLst/>
            <a:ahLst/>
            <a:cxnLst/>
            <a:rect l="l" t="t" r="r" b="b"/>
            <a:pathLst>
              <a:path w="6350" h="3923789">
                <a:moveTo>
                  <a:pt x="0" y="3923789"/>
                </a:moveTo>
                <a:lnTo>
                  <a:pt x="0" y="0"/>
                </a:lnTo>
                <a:lnTo>
                  <a:pt x="6350" y="0"/>
                </a:lnTo>
                <a:lnTo>
                  <a:pt x="6350" y="3923789"/>
                </a:lnTo>
                <a:lnTo>
                  <a:pt x="0" y="3923789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7" name="Text 5"/>
          <p:cNvSpPr/>
          <p:nvPr/>
        </p:nvSpPr>
        <p:spPr>
          <a:xfrm>
            <a:off x="800100" y="2380457"/>
            <a:ext cx="9147763" cy="6666"/>
          </a:xfrm>
          <a:custGeom>
            <a:avLst/>
            <a:gdLst/>
            <a:ahLst/>
            <a:cxnLst/>
            <a:rect l="l" t="t" r="r" b="b"/>
            <a:pathLst>
              <a:path w="8712155" h="6349">
                <a:moveTo>
                  <a:pt x="0" y="6349"/>
                </a:moveTo>
                <a:lnTo>
                  <a:pt x="0" y="0"/>
                </a:lnTo>
                <a:lnTo>
                  <a:pt x="8712155" y="0"/>
                </a:lnTo>
                <a:lnTo>
                  <a:pt x="8712155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8" name="Text 6"/>
          <p:cNvSpPr/>
          <p:nvPr/>
        </p:nvSpPr>
        <p:spPr>
          <a:xfrm>
            <a:off x="1200148" y="1093796"/>
            <a:ext cx="8404807" cy="1017773"/>
          </a:xfrm>
          <a:custGeom>
            <a:avLst/>
            <a:gdLst/>
            <a:ahLst/>
            <a:cxnLst/>
            <a:rect l="l" t="t" r="r" b="b"/>
            <a:pathLst>
              <a:path w="8004578" h="969308">
                <a:moveTo>
                  <a:pt x="0" y="969308"/>
                </a:moveTo>
                <a:lnTo>
                  <a:pt x="0" y="0"/>
                </a:lnTo>
                <a:lnTo>
                  <a:pt x="8004578" y="0"/>
                </a:lnTo>
                <a:lnTo>
                  <a:pt x="8004578" y="969308"/>
                </a:lnTo>
                <a:lnTo>
                  <a:pt x="0" y="969308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Kalnia" pitchFamily="34" charset="0"/>
                <a:ea typeface="Kalnia" pitchFamily="34" charset="-122"/>
              </a:rPr>
              <a:t>Scientific Departments in the Observatory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9944529" y="687132"/>
            <a:ext cx="9416" cy="5818327"/>
          </a:xfrm>
          <a:custGeom>
            <a:avLst/>
            <a:gdLst/>
            <a:ahLst/>
            <a:cxnLst/>
            <a:rect l="l" t="t" r="r" b="b"/>
            <a:pathLst>
              <a:path w="8968" h="5541264">
                <a:moveTo>
                  <a:pt x="0" y="5541264"/>
                </a:moveTo>
                <a:lnTo>
                  <a:pt x="0" y="0"/>
                </a:lnTo>
                <a:lnTo>
                  <a:pt x="8968" y="0"/>
                </a:lnTo>
                <a:lnTo>
                  <a:pt x="8968" y="5541264"/>
                </a:lnTo>
                <a:lnTo>
                  <a:pt x="0" y="5541264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0" name="Text 8"/>
          <p:cNvSpPr/>
          <p:nvPr/>
        </p:nvSpPr>
        <p:spPr>
          <a:xfrm>
            <a:off x="1552190" y="2547819"/>
            <a:ext cx="3648456" cy="325272"/>
          </a:xfrm>
          <a:custGeom>
            <a:avLst/>
            <a:gdLst/>
            <a:ahLst/>
            <a:cxnLst/>
            <a:rect l="l" t="t" r="r" b="b"/>
            <a:pathLst>
              <a:path w="3474720" h="309783">
                <a:moveTo>
                  <a:pt x="0" y="309783"/>
                </a:moveTo>
                <a:lnTo>
                  <a:pt x="0" y="0"/>
                </a:lnTo>
                <a:lnTo>
                  <a:pt x="3474720" y="0"/>
                </a:lnTo>
                <a:lnTo>
                  <a:pt x="3474720" y="309783"/>
                </a:lnTo>
                <a:lnTo>
                  <a:pt x="0" y="309783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400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Scientific Departments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1552191" y="2969670"/>
            <a:ext cx="3648456" cy="1248156"/>
          </a:xfrm>
          <a:custGeom>
            <a:avLst/>
            <a:gdLst/>
            <a:ahLst/>
            <a:cxnLst/>
            <a:rect l="l" t="t" r="r" b="b"/>
            <a:pathLst>
              <a:path w="3474720" h="1188720">
                <a:moveTo>
                  <a:pt x="0" y="1188720"/>
                </a:moveTo>
                <a:lnTo>
                  <a:pt x="0" y="0"/>
                </a:lnTo>
                <a:lnTo>
                  <a:pt x="3474720" y="0"/>
                </a:lnTo>
                <a:lnTo>
                  <a:pt x="3474720" y="1188720"/>
                </a:lnTo>
                <a:lnTo>
                  <a:pt x="0" y="1188720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 marL="240030" indent="-240030">
              <a:lnSpc>
                <a:spcPct val="90000"/>
              </a:lnSpc>
              <a:spcBef>
                <a:spcPts val="105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Galaxies and Stars</a:t>
            </a:r>
            <a:endParaRPr lang="en-US" sz="1600" dirty="0"/>
          </a:p>
          <a:p>
            <a:pPr marL="240030" indent="-240030">
              <a:lnSpc>
                <a:spcPct val="90000"/>
              </a:lnSpc>
              <a:spcBef>
                <a:spcPts val="105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Sun and Solar System</a:t>
            </a:r>
            <a:endParaRPr lang="en-US" sz="1600" dirty="0"/>
          </a:p>
          <a:p>
            <a:pPr marL="240030" indent="-240030">
              <a:lnSpc>
                <a:spcPct val="90000"/>
              </a:lnSpc>
              <a:spcBef>
                <a:spcPts val="1050"/>
              </a:spcBef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Theoretical Physics and Cosmology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200148" y="2604841"/>
            <a:ext cx="211226" cy="211226"/>
          </a:xfrm>
          <a:custGeom>
            <a:avLst/>
            <a:gdLst/>
            <a:ahLst/>
            <a:cxnLst/>
            <a:rect l="l" t="t" r="r" b="b"/>
            <a:pathLst>
              <a:path w="201168" h="201168">
                <a:moveTo>
                  <a:pt x="70409" y="30175"/>
                </a:moveTo>
                <a:lnTo>
                  <a:pt x="75438" y="30175"/>
                </a:lnTo>
                <a:cubicBezTo>
                  <a:pt x="78204" y="30175"/>
                  <a:pt x="80467" y="27912"/>
                  <a:pt x="80467" y="25146"/>
                </a:cubicBezTo>
                <a:cubicBezTo>
                  <a:pt x="80467" y="22380"/>
                  <a:pt x="78204" y="20117"/>
                  <a:pt x="75438" y="20117"/>
                </a:cubicBezTo>
                <a:lnTo>
                  <a:pt x="70409" y="20117"/>
                </a:lnTo>
                <a:lnTo>
                  <a:pt x="60350" y="20117"/>
                </a:lnTo>
                <a:lnTo>
                  <a:pt x="20117" y="20117"/>
                </a:lnTo>
                <a:lnTo>
                  <a:pt x="10058" y="20117"/>
                </a:lnTo>
                <a:lnTo>
                  <a:pt x="5029" y="20117"/>
                </a:lnTo>
                <a:cubicBezTo>
                  <a:pt x="2263" y="20117"/>
                  <a:pt x="0" y="22380"/>
                  <a:pt x="0" y="25146"/>
                </a:cubicBezTo>
                <a:cubicBezTo>
                  <a:pt x="0" y="27912"/>
                  <a:pt x="2263" y="30175"/>
                  <a:pt x="5029" y="30175"/>
                </a:cubicBezTo>
                <a:lnTo>
                  <a:pt x="10058" y="30175"/>
                </a:lnTo>
                <a:lnTo>
                  <a:pt x="10058" y="130759"/>
                </a:lnTo>
                <a:cubicBezTo>
                  <a:pt x="10058" y="147418"/>
                  <a:pt x="23574" y="160934"/>
                  <a:pt x="40234" y="160934"/>
                </a:cubicBezTo>
                <a:cubicBezTo>
                  <a:pt x="43754" y="160934"/>
                  <a:pt x="47149" y="160337"/>
                  <a:pt x="50292" y="159206"/>
                </a:cubicBezTo>
                <a:cubicBezTo>
                  <a:pt x="50292" y="154742"/>
                  <a:pt x="51235" y="150310"/>
                  <a:pt x="53058" y="146255"/>
                </a:cubicBezTo>
                <a:cubicBezTo>
                  <a:pt x="49569" y="149147"/>
                  <a:pt x="45106" y="150876"/>
                  <a:pt x="40234" y="150876"/>
                </a:cubicBezTo>
                <a:cubicBezTo>
                  <a:pt x="29138" y="150876"/>
                  <a:pt x="20117" y="141855"/>
                  <a:pt x="20117" y="130759"/>
                </a:cubicBezTo>
                <a:lnTo>
                  <a:pt x="20117" y="80467"/>
                </a:lnTo>
                <a:lnTo>
                  <a:pt x="60350" y="80467"/>
                </a:lnTo>
                <a:lnTo>
                  <a:pt x="60350" y="130759"/>
                </a:lnTo>
                <a:cubicBezTo>
                  <a:pt x="60350" y="132017"/>
                  <a:pt x="60225" y="133211"/>
                  <a:pt x="60036" y="134405"/>
                </a:cubicBezTo>
                <a:lnTo>
                  <a:pt x="70409" y="117526"/>
                </a:lnTo>
                <a:lnTo>
                  <a:pt x="70409" y="30175"/>
                </a:lnTo>
                <a:moveTo>
                  <a:pt x="20117" y="30175"/>
                </a:moveTo>
                <a:lnTo>
                  <a:pt x="60350" y="30175"/>
                </a:lnTo>
                <a:lnTo>
                  <a:pt x="60350" y="70409"/>
                </a:lnTo>
                <a:lnTo>
                  <a:pt x="20117" y="70409"/>
                </a:lnTo>
                <a:lnTo>
                  <a:pt x="20117" y="30175"/>
                </a:lnTo>
                <a:moveTo>
                  <a:pt x="95555" y="20117"/>
                </a:moveTo>
                <a:cubicBezTo>
                  <a:pt x="92789" y="20117"/>
                  <a:pt x="90526" y="22380"/>
                  <a:pt x="90526" y="25146"/>
                </a:cubicBezTo>
                <a:cubicBezTo>
                  <a:pt x="90526" y="27912"/>
                  <a:pt x="92789" y="30175"/>
                  <a:pt x="95555" y="30175"/>
                </a:cubicBezTo>
                <a:lnTo>
                  <a:pt x="100584" y="30175"/>
                </a:lnTo>
                <a:lnTo>
                  <a:pt x="100584" y="89111"/>
                </a:lnTo>
                <a:lnTo>
                  <a:pt x="63431" y="149493"/>
                </a:lnTo>
                <a:cubicBezTo>
                  <a:pt x="61419" y="152762"/>
                  <a:pt x="60350" y="156502"/>
                  <a:pt x="60350" y="160337"/>
                </a:cubicBezTo>
                <a:cubicBezTo>
                  <a:pt x="60350" y="171779"/>
                  <a:pt x="69623" y="181051"/>
                  <a:pt x="81064" y="181051"/>
                </a:cubicBezTo>
                <a:lnTo>
                  <a:pt x="180454" y="181051"/>
                </a:lnTo>
                <a:cubicBezTo>
                  <a:pt x="191895" y="181051"/>
                  <a:pt x="201168" y="171779"/>
                  <a:pt x="201168" y="160337"/>
                </a:cubicBezTo>
                <a:cubicBezTo>
                  <a:pt x="201168" y="156502"/>
                  <a:pt x="200099" y="152762"/>
                  <a:pt x="198088" y="149493"/>
                </a:cubicBezTo>
                <a:lnTo>
                  <a:pt x="160934" y="89111"/>
                </a:lnTo>
                <a:lnTo>
                  <a:pt x="160934" y="30175"/>
                </a:lnTo>
                <a:lnTo>
                  <a:pt x="165964" y="30175"/>
                </a:lnTo>
                <a:cubicBezTo>
                  <a:pt x="168730" y="30175"/>
                  <a:pt x="170993" y="27912"/>
                  <a:pt x="170993" y="25146"/>
                </a:cubicBezTo>
                <a:cubicBezTo>
                  <a:pt x="170993" y="22380"/>
                  <a:pt x="168730" y="20117"/>
                  <a:pt x="165964" y="20117"/>
                </a:cubicBezTo>
                <a:lnTo>
                  <a:pt x="95555" y="20117"/>
                </a:lnTo>
                <a:moveTo>
                  <a:pt x="150876" y="30175"/>
                </a:moveTo>
                <a:lnTo>
                  <a:pt x="150876" y="90526"/>
                </a:lnTo>
                <a:cubicBezTo>
                  <a:pt x="150876" y="91469"/>
                  <a:pt x="151127" y="92380"/>
                  <a:pt x="151630" y="93166"/>
                </a:cubicBezTo>
                <a:lnTo>
                  <a:pt x="168572" y="120701"/>
                </a:lnTo>
                <a:lnTo>
                  <a:pt x="92946" y="120701"/>
                </a:lnTo>
                <a:lnTo>
                  <a:pt x="109888" y="93166"/>
                </a:lnTo>
                <a:cubicBezTo>
                  <a:pt x="110391" y="92380"/>
                  <a:pt x="110642" y="91469"/>
                  <a:pt x="110642" y="90526"/>
                </a:cubicBezTo>
                <a:lnTo>
                  <a:pt x="110642" y="30175"/>
                </a:lnTo>
                <a:lnTo>
                  <a:pt x="150876" y="30175"/>
                </a:lnTo>
                <a:moveTo>
                  <a:pt x="71980" y="154774"/>
                </a:moveTo>
                <a:lnTo>
                  <a:pt x="86754" y="130759"/>
                </a:lnTo>
                <a:lnTo>
                  <a:pt x="174765" y="130759"/>
                </a:lnTo>
                <a:lnTo>
                  <a:pt x="189538" y="154774"/>
                </a:lnTo>
                <a:cubicBezTo>
                  <a:pt x="190575" y="156440"/>
                  <a:pt x="191110" y="158388"/>
                  <a:pt x="191110" y="160369"/>
                </a:cubicBezTo>
                <a:cubicBezTo>
                  <a:pt x="191110" y="166246"/>
                  <a:pt x="186332" y="171024"/>
                  <a:pt x="180454" y="171024"/>
                </a:cubicBezTo>
                <a:lnTo>
                  <a:pt x="81064" y="171024"/>
                </a:lnTo>
                <a:cubicBezTo>
                  <a:pt x="75187" y="171024"/>
                  <a:pt x="70409" y="166246"/>
                  <a:pt x="70409" y="160369"/>
                </a:cubicBezTo>
                <a:cubicBezTo>
                  <a:pt x="70409" y="158388"/>
                  <a:pt x="70943" y="156471"/>
                  <a:pt x="71980" y="154774"/>
                </a:cubicBezTo>
                <a:lnTo>
                  <a:pt x="71980" y="154774"/>
                </a:lnTo>
              </a:path>
            </a:pathLst>
          </a:custGeom>
          <a:solidFill>
            <a:srgbClr val="000000"/>
          </a:solidFill>
          <a:ln/>
        </p:spPr>
        <p:txBody>
          <a:bodyPr wrap="square" lIns="94500" tIns="49140" rIns="94500" bIns="49140" rtlCol="0" anchor="ctr"/>
          <a:lstStyle/>
          <a:p>
            <a:endParaRPr lang="en-US" sz="1890" dirty="0"/>
          </a:p>
        </p:txBody>
      </p:sp>
      <p:sp>
        <p:nvSpPr>
          <p:cNvPr id="23" name="Text 21"/>
          <p:cNvSpPr/>
          <p:nvPr/>
        </p:nvSpPr>
        <p:spPr>
          <a:xfrm>
            <a:off x="1200149" y="6820815"/>
            <a:ext cx="4383881" cy="145424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r>
              <a:rPr lang="en-US" sz="1200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Evgeni Kharadze Georgian National Astrophysical Observatory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12625579" y="6804656"/>
            <a:ext cx="576008" cy="161582"/>
          </a:xfrm>
          <a:custGeom>
            <a:avLst/>
            <a:gdLst/>
            <a:ahLst/>
            <a:cxnLst/>
            <a:rect l="l" t="t" r="r" b="b"/>
            <a:pathLst>
              <a:path w="548579" h="153888">
                <a:moveTo>
                  <a:pt x="0" y="153888"/>
                </a:moveTo>
                <a:lnTo>
                  <a:pt x="0" y="0"/>
                </a:lnTo>
                <a:lnTo>
                  <a:pt x="548579" y="0"/>
                </a:lnTo>
                <a:lnTo>
                  <a:pt x="548579" y="153888"/>
                </a:lnTo>
                <a:lnTo>
                  <a:pt x="0" y="153888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 algn="r">
              <a:spcBef>
                <a:spcPts val="1042"/>
              </a:spcBef>
            </a:pPr>
            <a:r>
              <a:rPr lang="en-US" sz="1042" dirty="0"/>
              <a:t>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2CBBE-765F-2EBF-F397-32D42EA84E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221" y="2656010"/>
            <a:ext cx="1771771" cy="16100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8157FD-2593-3156-E4A8-D4A6902B3C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875" y="4621460"/>
            <a:ext cx="1771771" cy="15409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9DEA53-CA35-957E-6D37-CCC75260E26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220" y="4605574"/>
            <a:ext cx="1771771" cy="1556851"/>
          </a:xfrm>
          <a:prstGeom prst="rect">
            <a:avLst/>
          </a:prstGeom>
        </p:spPr>
      </p:pic>
      <p:pic>
        <p:nvPicPr>
          <p:cNvPr id="32" name="Google Shape;156;p1">
            <a:extLst>
              <a:ext uri="{FF2B5EF4-FFF2-40B4-BE49-F238E27FC236}">
                <a16:creationId xmlns:a16="http://schemas.microsoft.com/office/drawing/2014/main" id="{BF9C5C42-6457-6200-4DDB-2C7FC321D44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5519" y="1232285"/>
            <a:ext cx="1842751" cy="1640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4" name="Text 2"/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5" name="Text 3"/>
          <p:cNvSpPr/>
          <p:nvPr/>
        </p:nvSpPr>
        <p:spPr>
          <a:xfrm>
            <a:off x="800100" y="4440447"/>
            <a:ext cx="9147763" cy="6666"/>
          </a:xfrm>
          <a:custGeom>
            <a:avLst/>
            <a:gdLst/>
            <a:ahLst/>
            <a:cxnLst/>
            <a:rect l="l" t="t" r="r" b="b"/>
            <a:pathLst>
              <a:path w="8712155" h="6349">
                <a:moveTo>
                  <a:pt x="0" y="6349"/>
                </a:moveTo>
                <a:lnTo>
                  <a:pt x="0" y="0"/>
                </a:lnTo>
                <a:lnTo>
                  <a:pt x="8712155" y="0"/>
                </a:lnTo>
                <a:lnTo>
                  <a:pt x="8712155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6" name="Text 4"/>
          <p:cNvSpPr/>
          <p:nvPr/>
        </p:nvSpPr>
        <p:spPr>
          <a:xfrm>
            <a:off x="5373982" y="2387124"/>
            <a:ext cx="6668" cy="4119978"/>
          </a:xfrm>
          <a:custGeom>
            <a:avLst/>
            <a:gdLst/>
            <a:ahLst/>
            <a:cxnLst/>
            <a:rect l="l" t="t" r="r" b="b"/>
            <a:pathLst>
              <a:path w="6350" h="3923789">
                <a:moveTo>
                  <a:pt x="0" y="3923789"/>
                </a:moveTo>
                <a:lnTo>
                  <a:pt x="0" y="0"/>
                </a:lnTo>
                <a:lnTo>
                  <a:pt x="6350" y="0"/>
                </a:lnTo>
                <a:lnTo>
                  <a:pt x="6350" y="3923789"/>
                </a:lnTo>
                <a:lnTo>
                  <a:pt x="0" y="3923789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7" name="Text 5"/>
          <p:cNvSpPr/>
          <p:nvPr/>
        </p:nvSpPr>
        <p:spPr>
          <a:xfrm>
            <a:off x="800100" y="2380457"/>
            <a:ext cx="9147763" cy="6666"/>
          </a:xfrm>
          <a:custGeom>
            <a:avLst/>
            <a:gdLst/>
            <a:ahLst/>
            <a:cxnLst/>
            <a:rect l="l" t="t" r="r" b="b"/>
            <a:pathLst>
              <a:path w="8712155" h="6349">
                <a:moveTo>
                  <a:pt x="0" y="6349"/>
                </a:moveTo>
                <a:lnTo>
                  <a:pt x="0" y="0"/>
                </a:lnTo>
                <a:lnTo>
                  <a:pt x="8712155" y="0"/>
                </a:lnTo>
                <a:lnTo>
                  <a:pt x="8712155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8" name="Text 6"/>
          <p:cNvSpPr/>
          <p:nvPr/>
        </p:nvSpPr>
        <p:spPr>
          <a:xfrm>
            <a:off x="1200148" y="1093796"/>
            <a:ext cx="8404807" cy="1017773"/>
          </a:xfrm>
          <a:custGeom>
            <a:avLst/>
            <a:gdLst/>
            <a:ahLst/>
            <a:cxnLst/>
            <a:rect l="l" t="t" r="r" b="b"/>
            <a:pathLst>
              <a:path w="8004578" h="969308">
                <a:moveTo>
                  <a:pt x="0" y="969308"/>
                </a:moveTo>
                <a:lnTo>
                  <a:pt x="0" y="0"/>
                </a:lnTo>
                <a:lnTo>
                  <a:pt x="8004578" y="0"/>
                </a:lnTo>
                <a:lnTo>
                  <a:pt x="8004578" y="969308"/>
                </a:lnTo>
                <a:lnTo>
                  <a:pt x="0" y="969308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3600" dirty="0">
                <a:solidFill>
                  <a:srgbClr val="1E1E1E"/>
                </a:solidFill>
                <a:latin typeface="Kalnia" pitchFamily="34" charset="0"/>
                <a:ea typeface="Kalnia" pitchFamily="34" charset="-122"/>
                <a:cs typeface="Kalnia" pitchFamily="34" charset="-120"/>
              </a:rPr>
              <a:t>Research Topics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9944529" y="687132"/>
            <a:ext cx="9416" cy="5818327"/>
          </a:xfrm>
          <a:custGeom>
            <a:avLst/>
            <a:gdLst/>
            <a:ahLst/>
            <a:cxnLst/>
            <a:rect l="l" t="t" r="r" b="b"/>
            <a:pathLst>
              <a:path w="8968" h="5541264">
                <a:moveTo>
                  <a:pt x="0" y="5541264"/>
                </a:moveTo>
                <a:lnTo>
                  <a:pt x="0" y="0"/>
                </a:lnTo>
                <a:lnTo>
                  <a:pt x="8968" y="0"/>
                </a:lnTo>
                <a:lnTo>
                  <a:pt x="8968" y="5541264"/>
                </a:lnTo>
                <a:lnTo>
                  <a:pt x="0" y="5541264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4" name="Text 12"/>
          <p:cNvSpPr/>
          <p:nvPr/>
        </p:nvSpPr>
        <p:spPr>
          <a:xfrm>
            <a:off x="1200148" y="4447112"/>
            <a:ext cx="8476533" cy="2058347"/>
          </a:xfrm>
          <a:custGeom>
            <a:avLst/>
            <a:gdLst/>
            <a:ahLst/>
            <a:cxnLst/>
            <a:rect l="l" t="t" r="r" b="b"/>
            <a:pathLst>
              <a:path w="3474720" h="1188720">
                <a:moveTo>
                  <a:pt x="0" y="1188720"/>
                </a:moveTo>
                <a:lnTo>
                  <a:pt x="0" y="0"/>
                </a:lnTo>
                <a:lnTo>
                  <a:pt x="3474720" y="0"/>
                </a:lnTo>
                <a:lnTo>
                  <a:pt x="3474720" y="1188720"/>
                </a:lnTo>
                <a:lnTo>
                  <a:pt x="0" y="1188720"/>
                </a:lnTo>
              </a:path>
            </a:pathLst>
          </a:custGeom>
          <a:solidFill>
            <a:srgbClr val="EFEEEA"/>
          </a:solidFill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875"/>
              </a:spcBef>
            </a:pPr>
            <a:endParaRPr lang="en-US" sz="1470" dirty="0">
              <a:solidFill>
                <a:srgbClr val="000000"/>
              </a:solidFill>
              <a:latin typeface="Hind" pitchFamily="34" charset="0"/>
              <a:ea typeface="Hind" pitchFamily="34" charset="-122"/>
              <a:cs typeface="Hind" pitchFamily="34" charset="-120"/>
            </a:endParaRPr>
          </a:p>
          <a:p>
            <a:pPr marL="300038" indent="-300038">
              <a:lnSpc>
                <a:spcPct val="90000"/>
              </a:lnSpc>
              <a:spcBef>
                <a:spcPts val="875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A study of variable stars and other transients</a:t>
            </a:r>
            <a:endParaRPr lang="en-US" dirty="0"/>
          </a:p>
          <a:p>
            <a:pPr marL="300038" indent="-300038">
              <a:lnSpc>
                <a:spcPct val="90000"/>
              </a:lnSpc>
              <a:spcBef>
                <a:spcPts val="875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Study of active galactic nuclei at high energies</a:t>
            </a:r>
            <a:endParaRPr lang="en-US" dirty="0"/>
          </a:p>
          <a:p>
            <a:pPr marL="300038" indent="-300038">
              <a:lnSpc>
                <a:spcPct val="90000"/>
              </a:lnSpc>
              <a:spcBef>
                <a:spcPts val="875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Search for optical companions of GW within the GRANDMA collaboration</a:t>
            </a:r>
            <a:endParaRPr lang="en-US" dirty="0"/>
          </a:p>
          <a:p>
            <a:pPr marL="300038" indent="-300038">
              <a:lnSpc>
                <a:spcPct val="90000"/>
              </a:lnSpc>
              <a:spcBef>
                <a:spcPts val="875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Studying the physical characteristics of galaxies at different stages of evolution</a:t>
            </a: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1200149" y="6820815"/>
            <a:ext cx="4383881" cy="145424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r>
              <a:rPr lang="en-US" sz="1100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Evgeni Kharadze Georgian National Astrophysical Observatory</a:t>
            </a:r>
            <a:endParaRPr lang="en-US" sz="1100" dirty="0"/>
          </a:p>
        </p:txBody>
      </p:sp>
      <p:sp>
        <p:nvSpPr>
          <p:cNvPr id="25" name="Text 11">
            <a:extLst>
              <a:ext uri="{FF2B5EF4-FFF2-40B4-BE49-F238E27FC236}">
                <a16:creationId xmlns:a16="http://schemas.microsoft.com/office/drawing/2014/main" id="{8A52F08D-27E7-BF2E-84A9-6CB5E3B15ACF}"/>
              </a:ext>
            </a:extLst>
          </p:cNvPr>
          <p:cNvSpPr/>
          <p:nvPr/>
        </p:nvSpPr>
        <p:spPr>
          <a:xfrm>
            <a:off x="1561605" y="2628057"/>
            <a:ext cx="3648456" cy="325272"/>
          </a:xfrm>
          <a:custGeom>
            <a:avLst/>
            <a:gdLst/>
            <a:ahLst/>
            <a:cxnLst/>
            <a:rect l="l" t="t" r="r" b="b"/>
            <a:pathLst>
              <a:path w="3474720" h="309783">
                <a:moveTo>
                  <a:pt x="0" y="309783"/>
                </a:moveTo>
                <a:lnTo>
                  <a:pt x="0" y="0"/>
                </a:lnTo>
                <a:lnTo>
                  <a:pt x="3474720" y="0"/>
                </a:lnTo>
                <a:lnTo>
                  <a:pt x="3474720" y="309783"/>
                </a:lnTo>
                <a:lnTo>
                  <a:pt x="0" y="309783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Galaxies and Stars</a:t>
            </a:r>
            <a:endParaRPr lang="en-US" dirty="0"/>
          </a:p>
        </p:txBody>
      </p:sp>
      <p:sp>
        <p:nvSpPr>
          <p:cNvPr id="27" name="Text 13">
            <a:extLst>
              <a:ext uri="{FF2B5EF4-FFF2-40B4-BE49-F238E27FC236}">
                <a16:creationId xmlns:a16="http://schemas.microsoft.com/office/drawing/2014/main" id="{87E8E8CD-FC9C-5D6E-0538-E0C1550CB4C7}"/>
              </a:ext>
            </a:extLst>
          </p:cNvPr>
          <p:cNvSpPr/>
          <p:nvPr/>
        </p:nvSpPr>
        <p:spPr>
          <a:xfrm>
            <a:off x="1200148" y="2580789"/>
            <a:ext cx="211226" cy="211226"/>
          </a:xfrm>
          <a:custGeom>
            <a:avLst/>
            <a:gdLst/>
            <a:ahLst/>
            <a:cxnLst/>
            <a:rect l="l" t="t" r="r" b="b"/>
            <a:pathLst>
              <a:path w="201168" h="201168">
                <a:moveTo>
                  <a:pt x="75438" y="12573"/>
                </a:moveTo>
                <a:lnTo>
                  <a:pt x="125730" y="12573"/>
                </a:lnTo>
                <a:lnTo>
                  <a:pt x="125730" y="61961"/>
                </a:lnTo>
                <a:cubicBezTo>
                  <a:pt x="125730" y="69112"/>
                  <a:pt x="129698" y="75202"/>
                  <a:pt x="135317" y="78463"/>
                </a:cubicBezTo>
                <a:cubicBezTo>
                  <a:pt x="155944" y="90486"/>
                  <a:pt x="169736" y="112803"/>
                  <a:pt x="169736" y="138303"/>
                </a:cubicBezTo>
                <a:cubicBezTo>
                  <a:pt x="169736" y="156927"/>
                  <a:pt x="162388" y="173822"/>
                  <a:pt x="150405" y="186277"/>
                </a:cubicBezTo>
                <a:cubicBezTo>
                  <a:pt x="149186" y="187534"/>
                  <a:pt x="146947" y="188595"/>
                  <a:pt x="143725" y="188595"/>
                </a:cubicBezTo>
                <a:lnTo>
                  <a:pt x="57443" y="188595"/>
                </a:lnTo>
                <a:cubicBezTo>
                  <a:pt x="54221" y="188595"/>
                  <a:pt x="51982" y="187534"/>
                  <a:pt x="50763" y="186277"/>
                </a:cubicBezTo>
                <a:cubicBezTo>
                  <a:pt x="38780" y="173822"/>
                  <a:pt x="31432" y="156927"/>
                  <a:pt x="31432" y="138303"/>
                </a:cubicBezTo>
                <a:cubicBezTo>
                  <a:pt x="31432" y="112803"/>
                  <a:pt x="45224" y="90486"/>
                  <a:pt x="65851" y="78503"/>
                </a:cubicBezTo>
                <a:cubicBezTo>
                  <a:pt x="71470" y="75241"/>
                  <a:pt x="75438" y="69112"/>
                  <a:pt x="75438" y="62001"/>
                </a:cubicBezTo>
                <a:lnTo>
                  <a:pt x="75438" y="12573"/>
                </a:lnTo>
                <a:moveTo>
                  <a:pt x="138303" y="61961"/>
                </a:moveTo>
                <a:lnTo>
                  <a:pt x="138303" y="12573"/>
                </a:lnTo>
                <a:lnTo>
                  <a:pt x="144590" y="12573"/>
                </a:lnTo>
                <a:cubicBezTo>
                  <a:pt x="148047" y="12573"/>
                  <a:pt x="150876" y="9744"/>
                  <a:pt x="150876" y="6286"/>
                </a:cubicBezTo>
                <a:cubicBezTo>
                  <a:pt x="150876" y="2829"/>
                  <a:pt x="148047" y="0"/>
                  <a:pt x="144590" y="0"/>
                </a:cubicBezTo>
                <a:lnTo>
                  <a:pt x="132017" y="0"/>
                </a:lnTo>
                <a:lnTo>
                  <a:pt x="69152" y="0"/>
                </a:lnTo>
                <a:lnTo>
                  <a:pt x="56578" y="0"/>
                </a:lnTo>
                <a:cubicBezTo>
                  <a:pt x="53121" y="0"/>
                  <a:pt x="50292" y="2829"/>
                  <a:pt x="50292" y="6286"/>
                </a:cubicBezTo>
                <a:cubicBezTo>
                  <a:pt x="50292" y="9744"/>
                  <a:pt x="53121" y="12573"/>
                  <a:pt x="56578" y="12573"/>
                </a:cubicBezTo>
                <a:lnTo>
                  <a:pt x="62865" y="12573"/>
                </a:lnTo>
                <a:lnTo>
                  <a:pt x="62865" y="61961"/>
                </a:lnTo>
                <a:cubicBezTo>
                  <a:pt x="62865" y="64319"/>
                  <a:pt x="61568" y="66440"/>
                  <a:pt x="59525" y="67619"/>
                </a:cubicBezTo>
                <a:cubicBezTo>
                  <a:pt x="35204" y="81803"/>
                  <a:pt x="18859" y="108128"/>
                  <a:pt x="18859" y="138303"/>
                </a:cubicBezTo>
                <a:cubicBezTo>
                  <a:pt x="18859" y="160306"/>
                  <a:pt x="27543" y="180305"/>
                  <a:pt x="41727" y="194999"/>
                </a:cubicBezTo>
                <a:cubicBezTo>
                  <a:pt x="45774" y="199203"/>
                  <a:pt x="51589" y="201168"/>
                  <a:pt x="57443" y="201168"/>
                </a:cubicBezTo>
                <a:lnTo>
                  <a:pt x="143725" y="201168"/>
                </a:lnTo>
                <a:cubicBezTo>
                  <a:pt x="149619" y="201168"/>
                  <a:pt x="155394" y="199203"/>
                  <a:pt x="159481" y="194999"/>
                </a:cubicBezTo>
                <a:cubicBezTo>
                  <a:pt x="173625" y="180305"/>
                  <a:pt x="182309" y="160306"/>
                  <a:pt x="182309" y="138303"/>
                </a:cubicBezTo>
                <a:cubicBezTo>
                  <a:pt x="182309" y="108128"/>
                  <a:pt x="165964" y="81803"/>
                  <a:pt x="141643" y="67619"/>
                </a:cubicBezTo>
                <a:cubicBezTo>
                  <a:pt x="139600" y="66440"/>
                  <a:pt x="138303" y="64319"/>
                  <a:pt x="138303" y="61961"/>
                </a:cubicBezTo>
                <a:lnTo>
                  <a:pt x="138303" y="61961"/>
                </a:lnTo>
                <a:moveTo>
                  <a:pt x="62865" y="122587"/>
                </a:moveTo>
                <a:cubicBezTo>
                  <a:pt x="62865" y="108285"/>
                  <a:pt x="78267" y="94297"/>
                  <a:pt x="100584" y="94297"/>
                </a:cubicBezTo>
                <a:cubicBezTo>
                  <a:pt x="122901" y="94297"/>
                  <a:pt x="138303" y="108285"/>
                  <a:pt x="138303" y="122587"/>
                </a:cubicBezTo>
                <a:cubicBezTo>
                  <a:pt x="138303" y="130641"/>
                  <a:pt x="133706" y="138342"/>
                  <a:pt x="125455" y="143804"/>
                </a:cubicBezTo>
                <a:cubicBezTo>
                  <a:pt x="122037" y="146083"/>
                  <a:pt x="119444" y="150012"/>
                  <a:pt x="119444" y="154687"/>
                </a:cubicBezTo>
                <a:lnTo>
                  <a:pt x="119444" y="163449"/>
                </a:lnTo>
                <a:lnTo>
                  <a:pt x="81725" y="163449"/>
                </a:lnTo>
                <a:lnTo>
                  <a:pt x="81725" y="154687"/>
                </a:lnTo>
                <a:cubicBezTo>
                  <a:pt x="81725" y="150012"/>
                  <a:pt x="79131" y="146083"/>
                  <a:pt x="75713" y="143804"/>
                </a:cubicBezTo>
                <a:cubicBezTo>
                  <a:pt x="67462" y="138342"/>
                  <a:pt x="62865" y="130641"/>
                  <a:pt x="62865" y="122587"/>
                </a:cubicBezTo>
                <a:lnTo>
                  <a:pt x="62865" y="122587"/>
                </a:lnTo>
                <a:moveTo>
                  <a:pt x="100584" y="81725"/>
                </a:moveTo>
                <a:cubicBezTo>
                  <a:pt x="74299" y="81725"/>
                  <a:pt x="50292" y="98698"/>
                  <a:pt x="50292" y="122587"/>
                </a:cubicBezTo>
                <a:cubicBezTo>
                  <a:pt x="50292" y="135788"/>
                  <a:pt x="57875" y="147065"/>
                  <a:pt x="68798" y="154294"/>
                </a:cubicBezTo>
                <a:cubicBezTo>
                  <a:pt x="68994" y="154412"/>
                  <a:pt x="69073" y="154530"/>
                  <a:pt x="69152" y="154648"/>
                </a:cubicBezTo>
                <a:cubicBezTo>
                  <a:pt x="69191" y="154687"/>
                  <a:pt x="69191" y="154726"/>
                  <a:pt x="69191" y="154726"/>
                </a:cubicBezTo>
                <a:lnTo>
                  <a:pt x="69191" y="163488"/>
                </a:lnTo>
                <a:cubicBezTo>
                  <a:pt x="69191" y="170443"/>
                  <a:pt x="74809" y="176061"/>
                  <a:pt x="81764" y="176061"/>
                </a:cubicBezTo>
                <a:lnTo>
                  <a:pt x="119483" y="176061"/>
                </a:lnTo>
                <a:cubicBezTo>
                  <a:pt x="126437" y="176061"/>
                  <a:pt x="132056" y="170443"/>
                  <a:pt x="132056" y="163488"/>
                </a:cubicBezTo>
                <a:lnTo>
                  <a:pt x="132056" y="154726"/>
                </a:lnTo>
                <a:cubicBezTo>
                  <a:pt x="132056" y="154726"/>
                  <a:pt x="132056" y="154687"/>
                  <a:pt x="132095" y="154648"/>
                </a:cubicBezTo>
                <a:cubicBezTo>
                  <a:pt x="132134" y="154569"/>
                  <a:pt x="132252" y="154412"/>
                  <a:pt x="132449" y="154294"/>
                </a:cubicBezTo>
                <a:cubicBezTo>
                  <a:pt x="143293" y="147065"/>
                  <a:pt x="150876" y="135788"/>
                  <a:pt x="150876" y="122587"/>
                </a:cubicBezTo>
                <a:cubicBezTo>
                  <a:pt x="150876" y="98698"/>
                  <a:pt x="126869" y="81724"/>
                  <a:pt x="100584" y="81724"/>
                </a:cubicBezTo>
                <a:lnTo>
                  <a:pt x="100584" y="81725"/>
                </a:lnTo>
                <a:moveTo>
                  <a:pt x="125730" y="122587"/>
                </a:moveTo>
                <a:cubicBezTo>
                  <a:pt x="125730" y="117379"/>
                  <a:pt x="121508" y="113157"/>
                  <a:pt x="116300" y="113157"/>
                </a:cubicBezTo>
                <a:cubicBezTo>
                  <a:pt x="111092" y="113157"/>
                  <a:pt x="106871" y="117379"/>
                  <a:pt x="106871" y="122587"/>
                </a:cubicBezTo>
                <a:cubicBezTo>
                  <a:pt x="106871" y="127795"/>
                  <a:pt x="111092" y="132017"/>
                  <a:pt x="116300" y="132017"/>
                </a:cubicBezTo>
                <a:cubicBezTo>
                  <a:pt x="121508" y="132017"/>
                  <a:pt x="125730" y="127795"/>
                  <a:pt x="125730" y="122587"/>
                </a:cubicBezTo>
                <a:moveTo>
                  <a:pt x="84868" y="132017"/>
                </a:moveTo>
                <a:cubicBezTo>
                  <a:pt x="90076" y="132017"/>
                  <a:pt x="94298" y="127795"/>
                  <a:pt x="94298" y="122587"/>
                </a:cubicBezTo>
                <a:cubicBezTo>
                  <a:pt x="94298" y="117379"/>
                  <a:pt x="90076" y="113157"/>
                  <a:pt x="84868" y="113157"/>
                </a:cubicBezTo>
                <a:cubicBezTo>
                  <a:pt x="79660" y="113157"/>
                  <a:pt x="75438" y="117379"/>
                  <a:pt x="75438" y="122587"/>
                </a:cubicBezTo>
                <a:cubicBezTo>
                  <a:pt x="75438" y="127795"/>
                  <a:pt x="79660" y="132017"/>
                  <a:pt x="84868" y="132017"/>
                </a:cubicBezTo>
              </a:path>
            </a:pathLst>
          </a:custGeom>
          <a:solidFill>
            <a:srgbClr val="000000"/>
          </a:solidFill>
          <a:ln/>
        </p:spPr>
        <p:txBody>
          <a:bodyPr wrap="square" lIns="94500" tIns="49140" rIns="94500" bIns="49140" rtlCol="0" anchor="ctr"/>
          <a:lstStyle/>
          <a:p>
            <a:endParaRPr lang="en-US" sz="189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74B3931-FA83-5018-C223-541C035F97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030" y="2511566"/>
            <a:ext cx="1771771" cy="1610089"/>
          </a:xfrm>
          <a:prstGeom prst="rect">
            <a:avLst/>
          </a:prstGeom>
        </p:spPr>
      </p:pic>
      <p:pic>
        <p:nvPicPr>
          <p:cNvPr id="10" name="Google Shape;156;p1">
            <a:extLst>
              <a:ext uri="{FF2B5EF4-FFF2-40B4-BE49-F238E27FC236}">
                <a16:creationId xmlns:a16="http://schemas.microsoft.com/office/drawing/2014/main" id="{A0221051-0244-D339-39E5-02B918EB38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5519" y="1232285"/>
            <a:ext cx="1842751" cy="164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643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4" name="Text 2"/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5" name="Text 3"/>
          <p:cNvSpPr/>
          <p:nvPr/>
        </p:nvSpPr>
        <p:spPr>
          <a:xfrm>
            <a:off x="800100" y="4440447"/>
            <a:ext cx="9147763" cy="6666"/>
          </a:xfrm>
          <a:custGeom>
            <a:avLst/>
            <a:gdLst/>
            <a:ahLst/>
            <a:cxnLst/>
            <a:rect l="l" t="t" r="r" b="b"/>
            <a:pathLst>
              <a:path w="8712155" h="6349">
                <a:moveTo>
                  <a:pt x="0" y="6349"/>
                </a:moveTo>
                <a:lnTo>
                  <a:pt x="0" y="0"/>
                </a:lnTo>
                <a:lnTo>
                  <a:pt x="8712155" y="0"/>
                </a:lnTo>
                <a:lnTo>
                  <a:pt x="8712155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6" name="Text 4"/>
          <p:cNvSpPr/>
          <p:nvPr/>
        </p:nvSpPr>
        <p:spPr>
          <a:xfrm>
            <a:off x="5373982" y="2387124"/>
            <a:ext cx="6668" cy="4119978"/>
          </a:xfrm>
          <a:custGeom>
            <a:avLst/>
            <a:gdLst/>
            <a:ahLst/>
            <a:cxnLst/>
            <a:rect l="l" t="t" r="r" b="b"/>
            <a:pathLst>
              <a:path w="6350" h="3923789">
                <a:moveTo>
                  <a:pt x="0" y="3923789"/>
                </a:moveTo>
                <a:lnTo>
                  <a:pt x="0" y="0"/>
                </a:lnTo>
                <a:lnTo>
                  <a:pt x="6350" y="0"/>
                </a:lnTo>
                <a:lnTo>
                  <a:pt x="6350" y="3923789"/>
                </a:lnTo>
                <a:lnTo>
                  <a:pt x="0" y="3923789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7" name="Text 5"/>
          <p:cNvSpPr/>
          <p:nvPr/>
        </p:nvSpPr>
        <p:spPr>
          <a:xfrm>
            <a:off x="800100" y="2380457"/>
            <a:ext cx="9147763" cy="6666"/>
          </a:xfrm>
          <a:custGeom>
            <a:avLst/>
            <a:gdLst/>
            <a:ahLst/>
            <a:cxnLst/>
            <a:rect l="l" t="t" r="r" b="b"/>
            <a:pathLst>
              <a:path w="8712155" h="6349">
                <a:moveTo>
                  <a:pt x="0" y="6349"/>
                </a:moveTo>
                <a:lnTo>
                  <a:pt x="0" y="0"/>
                </a:lnTo>
                <a:lnTo>
                  <a:pt x="8712155" y="0"/>
                </a:lnTo>
                <a:lnTo>
                  <a:pt x="8712155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8" name="Text 6"/>
          <p:cNvSpPr/>
          <p:nvPr/>
        </p:nvSpPr>
        <p:spPr>
          <a:xfrm>
            <a:off x="1200148" y="1093796"/>
            <a:ext cx="8404807" cy="1017773"/>
          </a:xfrm>
          <a:custGeom>
            <a:avLst/>
            <a:gdLst/>
            <a:ahLst/>
            <a:cxnLst/>
            <a:rect l="l" t="t" r="r" b="b"/>
            <a:pathLst>
              <a:path w="8004578" h="969308">
                <a:moveTo>
                  <a:pt x="0" y="969308"/>
                </a:moveTo>
                <a:lnTo>
                  <a:pt x="0" y="0"/>
                </a:lnTo>
                <a:lnTo>
                  <a:pt x="8004578" y="0"/>
                </a:lnTo>
                <a:lnTo>
                  <a:pt x="8004578" y="969308"/>
                </a:lnTo>
                <a:lnTo>
                  <a:pt x="0" y="969308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3600" dirty="0">
                <a:solidFill>
                  <a:srgbClr val="1E1E1E"/>
                </a:solidFill>
                <a:latin typeface="Kalnia" pitchFamily="34" charset="0"/>
                <a:ea typeface="Kalnia" pitchFamily="34" charset="-122"/>
                <a:cs typeface="Kalnia" pitchFamily="34" charset="-120"/>
              </a:rPr>
              <a:t>Research Topics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9944529" y="687132"/>
            <a:ext cx="9416" cy="5818327"/>
          </a:xfrm>
          <a:custGeom>
            <a:avLst/>
            <a:gdLst/>
            <a:ahLst/>
            <a:cxnLst/>
            <a:rect l="l" t="t" r="r" b="b"/>
            <a:pathLst>
              <a:path w="8968" h="5541264">
                <a:moveTo>
                  <a:pt x="0" y="5541264"/>
                </a:moveTo>
                <a:lnTo>
                  <a:pt x="0" y="0"/>
                </a:lnTo>
                <a:lnTo>
                  <a:pt x="8968" y="0"/>
                </a:lnTo>
                <a:lnTo>
                  <a:pt x="8968" y="5541264"/>
                </a:lnTo>
                <a:lnTo>
                  <a:pt x="0" y="5541264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4" name="Text 12"/>
          <p:cNvSpPr/>
          <p:nvPr/>
        </p:nvSpPr>
        <p:spPr>
          <a:xfrm>
            <a:off x="1200148" y="4447112"/>
            <a:ext cx="8476533" cy="2058347"/>
          </a:xfrm>
          <a:custGeom>
            <a:avLst/>
            <a:gdLst/>
            <a:ahLst/>
            <a:cxnLst/>
            <a:rect l="l" t="t" r="r" b="b"/>
            <a:pathLst>
              <a:path w="3474720" h="1188720">
                <a:moveTo>
                  <a:pt x="0" y="1188720"/>
                </a:moveTo>
                <a:lnTo>
                  <a:pt x="0" y="0"/>
                </a:lnTo>
                <a:lnTo>
                  <a:pt x="3474720" y="0"/>
                </a:lnTo>
                <a:lnTo>
                  <a:pt x="3474720" y="1188720"/>
                </a:lnTo>
                <a:lnTo>
                  <a:pt x="0" y="1188720"/>
                </a:lnTo>
              </a:path>
            </a:pathLst>
          </a:custGeom>
          <a:solidFill>
            <a:srgbClr val="EFEEEA"/>
          </a:solidFill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875"/>
              </a:spcBef>
            </a:pPr>
            <a:endParaRPr lang="en-US" sz="1470" dirty="0">
              <a:solidFill>
                <a:srgbClr val="000000"/>
              </a:solidFill>
              <a:latin typeface="Hind" pitchFamily="34" charset="0"/>
              <a:ea typeface="Hind" pitchFamily="34" charset="-122"/>
              <a:cs typeface="Hind" pitchFamily="34" charset="-120"/>
            </a:endParaRPr>
          </a:p>
          <a:p>
            <a:pPr marL="300038" indent="-300038">
              <a:lnSpc>
                <a:spcPct val="90000"/>
              </a:lnSpc>
              <a:spcBef>
                <a:spcPts val="936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Observational study of dangerous asteroids approaching the Earth’s orbit </a:t>
            </a:r>
          </a:p>
          <a:p>
            <a:pPr marL="300038" indent="-300038">
              <a:lnSpc>
                <a:spcPct val="90000"/>
              </a:lnSpc>
              <a:spcBef>
                <a:spcPts val="936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Solar Atmosphere/Magneto-seismology of the Solar Interior</a:t>
            </a:r>
            <a:endParaRPr lang="en-US" dirty="0"/>
          </a:p>
          <a:p>
            <a:pPr marL="300038" indent="-300038">
              <a:lnSpc>
                <a:spcPct val="90000"/>
              </a:lnSpc>
              <a:spcBef>
                <a:spcPts val="936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Modelling and observations of solar and space weather processes</a:t>
            </a:r>
            <a:endParaRPr lang="en-US" dirty="0"/>
          </a:p>
          <a:p>
            <a:pPr marL="300038" indent="-300038">
              <a:lnSpc>
                <a:spcPct val="90000"/>
              </a:lnSpc>
              <a:spcBef>
                <a:spcPts val="936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Study of physical processes in the solar chromosphere</a:t>
            </a: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1200149" y="6820815"/>
            <a:ext cx="4383881" cy="145424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r>
              <a:rPr lang="en-US" sz="1042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Evgeni Kharadze Georgian National Astrophysical Observatory</a:t>
            </a:r>
            <a:endParaRPr lang="en-US" sz="1042" dirty="0"/>
          </a:p>
        </p:txBody>
      </p:sp>
      <p:sp>
        <p:nvSpPr>
          <p:cNvPr id="25" name="Text 11">
            <a:extLst>
              <a:ext uri="{FF2B5EF4-FFF2-40B4-BE49-F238E27FC236}">
                <a16:creationId xmlns:a16="http://schemas.microsoft.com/office/drawing/2014/main" id="{8A52F08D-27E7-BF2E-84A9-6CB5E3B15ACF}"/>
              </a:ext>
            </a:extLst>
          </p:cNvPr>
          <p:cNvSpPr/>
          <p:nvPr/>
        </p:nvSpPr>
        <p:spPr>
          <a:xfrm>
            <a:off x="1561605" y="2628057"/>
            <a:ext cx="3648456" cy="325272"/>
          </a:xfrm>
          <a:custGeom>
            <a:avLst/>
            <a:gdLst/>
            <a:ahLst/>
            <a:cxnLst/>
            <a:rect l="l" t="t" r="r" b="b"/>
            <a:pathLst>
              <a:path w="3474720" h="309783">
                <a:moveTo>
                  <a:pt x="0" y="309783"/>
                </a:moveTo>
                <a:lnTo>
                  <a:pt x="0" y="0"/>
                </a:lnTo>
                <a:lnTo>
                  <a:pt x="3474720" y="0"/>
                </a:lnTo>
                <a:lnTo>
                  <a:pt x="3474720" y="309783"/>
                </a:lnTo>
                <a:lnTo>
                  <a:pt x="0" y="309783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Sun and Solar System</a:t>
            </a:r>
            <a:endParaRPr lang="en-US" dirty="0"/>
          </a:p>
        </p:txBody>
      </p:sp>
      <p:sp>
        <p:nvSpPr>
          <p:cNvPr id="27" name="Text 13">
            <a:extLst>
              <a:ext uri="{FF2B5EF4-FFF2-40B4-BE49-F238E27FC236}">
                <a16:creationId xmlns:a16="http://schemas.microsoft.com/office/drawing/2014/main" id="{87E8E8CD-FC9C-5D6E-0538-E0C1550CB4C7}"/>
              </a:ext>
            </a:extLst>
          </p:cNvPr>
          <p:cNvSpPr/>
          <p:nvPr/>
        </p:nvSpPr>
        <p:spPr>
          <a:xfrm>
            <a:off x="1200148" y="2580789"/>
            <a:ext cx="211226" cy="211226"/>
          </a:xfrm>
          <a:custGeom>
            <a:avLst/>
            <a:gdLst/>
            <a:ahLst/>
            <a:cxnLst/>
            <a:rect l="l" t="t" r="r" b="b"/>
            <a:pathLst>
              <a:path w="201168" h="201168">
                <a:moveTo>
                  <a:pt x="75438" y="12573"/>
                </a:moveTo>
                <a:lnTo>
                  <a:pt x="125730" y="12573"/>
                </a:lnTo>
                <a:lnTo>
                  <a:pt x="125730" y="61961"/>
                </a:lnTo>
                <a:cubicBezTo>
                  <a:pt x="125730" y="69112"/>
                  <a:pt x="129698" y="75202"/>
                  <a:pt x="135317" y="78463"/>
                </a:cubicBezTo>
                <a:cubicBezTo>
                  <a:pt x="155944" y="90486"/>
                  <a:pt x="169736" y="112803"/>
                  <a:pt x="169736" y="138303"/>
                </a:cubicBezTo>
                <a:cubicBezTo>
                  <a:pt x="169736" y="156927"/>
                  <a:pt x="162388" y="173822"/>
                  <a:pt x="150405" y="186277"/>
                </a:cubicBezTo>
                <a:cubicBezTo>
                  <a:pt x="149186" y="187534"/>
                  <a:pt x="146947" y="188595"/>
                  <a:pt x="143725" y="188595"/>
                </a:cubicBezTo>
                <a:lnTo>
                  <a:pt x="57443" y="188595"/>
                </a:lnTo>
                <a:cubicBezTo>
                  <a:pt x="54221" y="188595"/>
                  <a:pt x="51982" y="187534"/>
                  <a:pt x="50763" y="186277"/>
                </a:cubicBezTo>
                <a:cubicBezTo>
                  <a:pt x="38780" y="173822"/>
                  <a:pt x="31432" y="156927"/>
                  <a:pt x="31432" y="138303"/>
                </a:cubicBezTo>
                <a:cubicBezTo>
                  <a:pt x="31432" y="112803"/>
                  <a:pt x="45224" y="90486"/>
                  <a:pt x="65851" y="78503"/>
                </a:cubicBezTo>
                <a:cubicBezTo>
                  <a:pt x="71470" y="75241"/>
                  <a:pt x="75438" y="69112"/>
                  <a:pt x="75438" y="62001"/>
                </a:cubicBezTo>
                <a:lnTo>
                  <a:pt x="75438" y="12573"/>
                </a:lnTo>
                <a:moveTo>
                  <a:pt x="138303" y="61961"/>
                </a:moveTo>
                <a:lnTo>
                  <a:pt x="138303" y="12573"/>
                </a:lnTo>
                <a:lnTo>
                  <a:pt x="144590" y="12573"/>
                </a:lnTo>
                <a:cubicBezTo>
                  <a:pt x="148047" y="12573"/>
                  <a:pt x="150876" y="9744"/>
                  <a:pt x="150876" y="6286"/>
                </a:cubicBezTo>
                <a:cubicBezTo>
                  <a:pt x="150876" y="2829"/>
                  <a:pt x="148047" y="0"/>
                  <a:pt x="144590" y="0"/>
                </a:cubicBezTo>
                <a:lnTo>
                  <a:pt x="132017" y="0"/>
                </a:lnTo>
                <a:lnTo>
                  <a:pt x="69152" y="0"/>
                </a:lnTo>
                <a:lnTo>
                  <a:pt x="56578" y="0"/>
                </a:lnTo>
                <a:cubicBezTo>
                  <a:pt x="53121" y="0"/>
                  <a:pt x="50292" y="2829"/>
                  <a:pt x="50292" y="6286"/>
                </a:cubicBezTo>
                <a:cubicBezTo>
                  <a:pt x="50292" y="9744"/>
                  <a:pt x="53121" y="12573"/>
                  <a:pt x="56578" y="12573"/>
                </a:cubicBezTo>
                <a:lnTo>
                  <a:pt x="62865" y="12573"/>
                </a:lnTo>
                <a:lnTo>
                  <a:pt x="62865" y="61961"/>
                </a:lnTo>
                <a:cubicBezTo>
                  <a:pt x="62865" y="64319"/>
                  <a:pt x="61568" y="66440"/>
                  <a:pt x="59525" y="67619"/>
                </a:cubicBezTo>
                <a:cubicBezTo>
                  <a:pt x="35204" y="81803"/>
                  <a:pt x="18859" y="108128"/>
                  <a:pt x="18859" y="138303"/>
                </a:cubicBezTo>
                <a:cubicBezTo>
                  <a:pt x="18859" y="160306"/>
                  <a:pt x="27543" y="180305"/>
                  <a:pt x="41727" y="194999"/>
                </a:cubicBezTo>
                <a:cubicBezTo>
                  <a:pt x="45774" y="199203"/>
                  <a:pt x="51589" y="201168"/>
                  <a:pt x="57443" y="201168"/>
                </a:cubicBezTo>
                <a:lnTo>
                  <a:pt x="143725" y="201168"/>
                </a:lnTo>
                <a:cubicBezTo>
                  <a:pt x="149619" y="201168"/>
                  <a:pt x="155394" y="199203"/>
                  <a:pt x="159481" y="194999"/>
                </a:cubicBezTo>
                <a:cubicBezTo>
                  <a:pt x="173625" y="180305"/>
                  <a:pt x="182309" y="160306"/>
                  <a:pt x="182309" y="138303"/>
                </a:cubicBezTo>
                <a:cubicBezTo>
                  <a:pt x="182309" y="108128"/>
                  <a:pt x="165964" y="81803"/>
                  <a:pt x="141643" y="67619"/>
                </a:cubicBezTo>
                <a:cubicBezTo>
                  <a:pt x="139600" y="66440"/>
                  <a:pt x="138303" y="64319"/>
                  <a:pt x="138303" y="61961"/>
                </a:cubicBezTo>
                <a:lnTo>
                  <a:pt x="138303" y="61961"/>
                </a:lnTo>
                <a:moveTo>
                  <a:pt x="62865" y="122587"/>
                </a:moveTo>
                <a:cubicBezTo>
                  <a:pt x="62865" y="108285"/>
                  <a:pt x="78267" y="94297"/>
                  <a:pt x="100584" y="94297"/>
                </a:cubicBezTo>
                <a:cubicBezTo>
                  <a:pt x="122901" y="94297"/>
                  <a:pt x="138303" y="108285"/>
                  <a:pt x="138303" y="122587"/>
                </a:cubicBezTo>
                <a:cubicBezTo>
                  <a:pt x="138303" y="130641"/>
                  <a:pt x="133706" y="138342"/>
                  <a:pt x="125455" y="143804"/>
                </a:cubicBezTo>
                <a:cubicBezTo>
                  <a:pt x="122037" y="146083"/>
                  <a:pt x="119444" y="150012"/>
                  <a:pt x="119444" y="154687"/>
                </a:cubicBezTo>
                <a:lnTo>
                  <a:pt x="119444" y="163449"/>
                </a:lnTo>
                <a:lnTo>
                  <a:pt x="81725" y="163449"/>
                </a:lnTo>
                <a:lnTo>
                  <a:pt x="81725" y="154687"/>
                </a:lnTo>
                <a:cubicBezTo>
                  <a:pt x="81725" y="150012"/>
                  <a:pt x="79131" y="146083"/>
                  <a:pt x="75713" y="143804"/>
                </a:cubicBezTo>
                <a:cubicBezTo>
                  <a:pt x="67462" y="138342"/>
                  <a:pt x="62865" y="130641"/>
                  <a:pt x="62865" y="122587"/>
                </a:cubicBezTo>
                <a:lnTo>
                  <a:pt x="62865" y="122587"/>
                </a:lnTo>
                <a:moveTo>
                  <a:pt x="100584" y="81725"/>
                </a:moveTo>
                <a:cubicBezTo>
                  <a:pt x="74299" y="81725"/>
                  <a:pt x="50292" y="98698"/>
                  <a:pt x="50292" y="122587"/>
                </a:cubicBezTo>
                <a:cubicBezTo>
                  <a:pt x="50292" y="135788"/>
                  <a:pt x="57875" y="147065"/>
                  <a:pt x="68798" y="154294"/>
                </a:cubicBezTo>
                <a:cubicBezTo>
                  <a:pt x="68994" y="154412"/>
                  <a:pt x="69073" y="154530"/>
                  <a:pt x="69152" y="154648"/>
                </a:cubicBezTo>
                <a:cubicBezTo>
                  <a:pt x="69191" y="154687"/>
                  <a:pt x="69191" y="154726"/>
                  <a:pt x="69191" y="154726"/>
                </a:cubicBezTo>
                <a:lnTo>
                  <a:pt x="69191" y="163488"/>
                </a:lnTo>
                <a:cubicBezTo>
                  <a:pt x="69191" y="170443"/>
                  <a:pt x="74809" y="176061"/>
                  <a:pt x="81764" y="176061"/>
                </a:cubicBezTo>
                <a:lnTo>
                  <a:pt x="119483" y="176061"/>
                </a:lnTo>
                <a:cubicBezTo>
                  <a:pt x="126437" y="176061"/>
                  <a:pt x="132056" y="170443"/>
                  <a:pt x="132056" y="163488"/>
                </a:cubicBezTo>
                <a:lnTo>
                  <a:pt x="132056" y="154726"/>
                </a:lnTo>
                <a:cubicBezTo>
                  <a:pt x="132056" y="154726"/>
                  <a:pt x="132056" y="154687"/>
                  <a:pt x="132095" y="154648"/>
                </a:cubicBezTo>
                <a:cubicBezTo>
                  <a:pt x="132134" y="154569"/>
                  <a:pt x="132252" y="154412"/>
                  <a:pt x="132449" y="154294"/>
                </a:cubicBezTo>
                <a:cubicBezTo>
                  <a:pt x="143293" y="147065"/>
                  <a:pt x="150876" y="135788"/>
                  <a:pt x="150876" y="122587"/>
                </a:cubicBezTo>
                <a:cubicBezTo>
                  <a:pt x="150876" y="98698"/>
                  <a:pt x="126869" y="81724"/>
                  <a:pt x="100584" y="81724"/>
                </a:cubicBezTo>
                <a:lnTo>
                  <a:pt x="100584" y="81725"/>
                </a:lnTo>
                <a:moveTo>
                  <a:pt x="125730" y="122587"/>
                </a:moveTo>
                <a:cubicBezTo>
                  <a:pt x="125730" y="117379"/>
                  <a:pt x="121508" y="113157"/>
                  <a:pt x="116300" y="113157"/>
                </a:cubicBezTo>
                <a:cubicBezTo>
                  <a:pt x="111092" y="113157"/>
                  <a:pt x="106871" y="117379"/>
                  <a:pt x="106871" y="122587"/>
                </a:cubicBezTo>
                <a:cubicBezTo>
                  <a:pt x="106871" y="127795"/>
                  <a:pt x="111092" y="132017"/>
                  <a:pt x="116300" y="132017"/>
                </a:cubicBezTo>
                <a:cubicBezTo>
                  <a:pt x="121508" y="132017"/>
                  <a:pt x="125730" y="127795"/>
                  <a:pt x="125730" y="122587"/>
                </a:cubicBezTo>
                <a:moveTo>
                  <a:pt x="84868" y="132017"/>
                </a:moveTo>
                <a:cubicBezTo>
                  <a:pt x="90076" y="132017"/>
                  <a:pt x="94298" y="127795"/>
                  <a:pt x="94298" y="122587"/>
                </a:cubicBezTo>
                <a:cubicBezTo>
                  <a:pt x="94298" y="117379"/>
                  <a:pt x="90076" y="113157"/>
                  <a:pt x="84868" y="113157"/>
                </a:cubicBezTo>
                <a:cubicBezTo>
                  <a:pt x="79660" y="113157"/>
                  <a:pt x="75438" y="117379"/>
                  <a:pt x="75438" y="122587"/>
                </a:cubicBezTo>
                <a:cubicBezTo>
                  <a:pt x="75438" y="127795"/>
                  <a:pt x="79660" y="132017"/>
                  <a:pt x="84868" y="132017"/>
                </a:cubicBezTo>
              </a:path>
            </a:pathLst>
          </a:custGeom>
          <a:solidFill>
            <a:srgbClr val="000000"/>
          </a:solidFill>
          <a:ln/>
        </p:spPr>
        <p:txBody>
          <a:bodyPr wrap="square" lIns="94500" tIns="49140" rIns="94500" bIns="49140" rtlCol="0" anchor="ctr"/>
          <a:lstStyle/>
          <a:p>
            <a:endParaRPr lang="en-US" sz="189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50899A-4C8E-E1EB-ECAA-EB446ECD28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571" y="2532815"/>
            <a:ext cx="1771771" cy="1540965"/>
          </a:xfrm>
          <a:prstGeom prst="rect">
            <a:avLst/>
          </a:prstGeom>
        </p:spPr>
      </p:pic>
      <p:pic>
        <p:nvPicPr>
          <p:cNvPr id="11" name="Google Shape;156;p1">
            <a:extLst>
              <a:ext uri="{FF2B5EF4-FFF2-40B4-BE49-F238E27FC236}">
                <a16:creationId xmlns:a16="http://schemas.microsoft.com/office/drawing/2014/main" id="{89F03A1D-7D8E-AFB5-192E-E62716B61EF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5519" y="1232285"/>
            <a:ext cx="1842751" cy="164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53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4" name="Text 2"/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5" name="Text 3"/>
          <p:cNvSpPr/>
          <p:nvPr/>
        </p:nvSpPr>
        <p:spPr>
          <a:xfrm>
            <a:off x="800100" y="4440447"/>
            <a:ext cx="9147763" cy="6666"/>
          </a:xfrm>
          <a:custGeom>
            <a:avLst/>
            <a:gdLst/>
            <a:ahLst/>
            <a:cxnLst/>
            <a:rect l="l" t="t" r="r" b="b"/>
            <a:pathLst>
              <a:path w="8712155" h="6349">
                <a:moveTo>
                  <a:pt x="0" y="6349"/>
                </a:moveTo>
                <a:lnTo>
                  <a:pt x="0" y="0"/>
                </a:lnTo>
                <a:lnTo>
                  <a:pt x="8712155" y="0"/>
                </a:lnTo>
                <a:lnTo>
                  <a:pt x="8712155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6" name="Text 4"/>
          <p:cNvSpPr/>
          <p:nvPr/>
        </p:nvSpPr>
        <p:spPr>
          <a:xfrm>
            <a:off x="5373982" y="2387124"/>
            <a:ext cx="6668" cy="4119978"/>
          </a:xfrm>
          <a:custGeom>
            <a:avLst/>
            <a:gdLst/>
            <a:ahLst/>
            <a:cxnLst/>
            <a:rect l="l" t="t" r="r" b="b"/>
            <a:pathLst>
              <a:path w="6350" h="3923789">
                <a:moveTo>
                  <a:pt x="0" y="3923789"/>
                </a:moveTo>
                <a:lnTo>
                  <a:pt x="0" y="0"/>
                </a:lnTo>
                <a:lnTo>
                  <a:pt x="6350" y="0"/>
                </a:lnTo>
                <a:lnTo>
                  <a:pt x="6350" y="3923789"/>
                </a:lnTo>
                <a:lnTo>
                  <a:pt x="0" y="3923789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7" name="Text 5"/>
          <p:cNvSpPr/>
          <p:nvPr/>
        </p:nvSpPr>
        <p:spPr>
          <a:xfrm>
            <a:off x="800100" y="2380457"/>
            <a:ext cx="9147763" cy="6666"/>
          </a:xfrm>
          <a:custGeom>
            <a:avLst/>
            <a:gdLst/>
            <a:ahLst/>
            <a:cxnLst/>
            <a:rect l="l" t="t" r="r" b="b"/>
            <a:pathLst>
              <a:path w="8712155" h="6349">
                <a:moveTo>
                  <a:pt x="0" y="6349"/>
                </a:moveTo>
                <a:lnTo>
                  <a:pt x="0" y="0"/>
                </a:lnTo>
                <a:lnTo>
                  <a:pt x="8712155" y="0"/>
                </a:lnTo>
                <a:lnTo>
                  <a:pt x="8712155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8" name="Text 6"/>
          <p:cNvSpPr/>
          <p:nvPr/>
        </p:nvSpPr>
        <p:spPr>
          <a:xfrm>
            <a:off x="1200148" y="1093796"/>
            <a:ext cx="8404807" cy="1017773"/>
          </a:xfrm>
          <a:custGeom>
            <a:avLst/>
            <a:gdLst/>
            <a:ahLst/>
            <a:cxnLst/>
            <a:rect l="l" t="t" r="r" b="b"/>
            <a:pathLst>
              <a:path w="8004578" h="969308">
                <a:moveTo>
                  <a:pt x="0" y="969308"/>
                </a:moveTo>
                <a:lnTo>
                  <a:pt x="0" y="0"/>
                </a:lnTo>
                <a:lnTo>
                  <a:pt x="8004578" y="0"/>
                </a:lnTo>
                <a:lnTo>
                  <a:pt x="8004578" y="969308"/>
                </a:lnTo>
                <a:lnTo>
                  <a:pt x="0" y="969308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3600" dirty="0">
                <a:solidFill>
                  <a:srgbClr val="1E1E1E"/>
                </a:solidFill>
                <a:latin typeface="Kalnia" pitchFamily="34" charset="0"/>
                <a:ea typeface="Kalnia" pitchFamily="34" charset="-122"/>
                <a:cs typeface="Kalnia" pitchFamily="34" charset="-120"/>
              </a:rPr>
              <a:t>Research Topics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9944529" y="687132"/>
            <a:ext cx="9416" cy="5818327"/>
          </a:xfrm>
          <a:custGeom>
            <a:avLst/>
            <a:gdLst/>
            <a:ahLst/>
            <a:cxnLst/>
            <a:rect l="l" t="t" r="r" b="b"/>
            <a:pathLst>
              <a:path w="8968" h="5541264">
                <a:moveTo>
                  <a:pt x="0" y="5541264"/>
                </a:moveTo>
                <a:lnTo>
                  <a:pt x="0" y="0"/>
                </a:lnTo>
                <a:lnTo>
                  <a:pt x="8968" y="0"/>
                </a:lnTo>
                <a:lnTo>
                  <a:pt x="8968" y="5541264"/>
                </a:lnTo>
                <a:lnTo>
                  <a:pt x="0" y="5541264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4" name="Text 12"/>
          <p:cNvSpPr/>
          <p:nvPr/>
        </p:nvSpPr>
        <p:spPr>
          <a:xfrm>
            <a:off x="1200148" y="4447113"/>
            <a:ext cx="8476533" cy="2039989"/>
          </a:xfrm>
          <a:custGeom>
            <a:avLst/>
            <a:gdLst/>
            <a:ahLst/>
            <a:cxnLst/>
            <a:rect l="l" t="t" r="r" b="b"/>
            <a:pathLst>
              <a:path w="3474720" h="1188720">
                <a:moveTo>
                  <a:pt x="0" y="1188720"/>
                </a:moveTo>
                <a:lnTo>
                  <a:pt x="0" y="0"/>
                </a:lnTo>
                <a:lnTo>
                  <a:pt x="3474720" y="0"/>
                </a:lnTo>
                <a:lnTo>
                  <a:pt x="3474720" y="1188720"/>
                </a:lnTo>
                <a:lnTo>
                  <a:pt x="0" y="1188720"/>
                </a:lnTo>
              </a:path>
            </a:pathLst>
          </a:custGeom>
          <a:solidFill>
            <a:srgbClr val="EFEEEA"/>
          </a:solidFill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875"/>
              </a:spcBef>
            </a:pPr>
            <a:endParaRPr lang="en-US" sz="1470" dirty="0">
              <a:solidFill>
                <a:srgbClr val="000000"/>
              </a:solidFill>
              <a:latin typeface="Hind" pitchFamily="34" charset="0"/>
              <a:ea typeface="Hind" pitchFamily="34" charset="-122"/>
              <a:cs typeface="Hind" pitchFamily="34" charset="-120"/>
            </a:endParaRPr>
          </a:p>
          <a:p>
            <a:pPr marL="300038" indent="-300038">
              <a:lnSpc>
                <a:spcPct val="90000"/>
              </a:lnSpc>
              <a:spcBef>
                <a:spcPts val="776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Magnetospheric heating and magnetocentrifugal effects in pulsars and other compact objects</a:t>
            </a:r>
            <a:endParaRPr lang="en-US" sz="1600" dirty="0"/>
          </a:p>
          <a:p>
            <a:pPr marL="300038" indent="-300038">
              <a:lnSpc>
                <a:spcPct val="90000"/>
              </a:lnSpc>
              <a:spcBef>
                <a:spcPts val="776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Testing non-standard cosmological models by studying the physics of gravitational waves, primordial magnetic fields, dark energy and neutrinos</a:t>
            </a:r>
            <a:endParaRPr lang="en-US" sz="1600" dirty="0"/>
          </a:p>
          <a:p>
            <a:pPr marL="300038" indent="-300038">
              <a:lnSpc>
                <a:spcPct val="90000"/>
              </a:lnSpc>
              <a:spcBef>
                <a:spcPts val="776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Formation of turbulence and coherent structures/flows in astrophysical disk shear flows</a:t>
            </a:r>
            <a:endParaRPr lang="en-US" sz="1600" dirty="0"/>
          </a:p>
          <a:p>
            <a:pPr marL="300038" indent="-300038">
              <a:lnSpc>
                <a:spcPct val="90000"/>
              </a:lnSpc>
              <a:spcBef>
                <a:spcPts val="776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Dynamics of astrophysical disk shear flows - non-ideal magnetohydrodynamic effects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200149" y="6820815"/>
            <a:ext cx="4383881" cy="145424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r>
              <a:rPr lang="en-US" sz="1042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Evgeni Kharadze Georgian National Astrophysical Observatory</a:t>
            </a:r>
            <a:endParaRPr lang="en-US" sz="1042" dirty="0"/>
          </a:p>
        </p:txBody>
      </p:sp>
      <p:sp>
        <p:nvSpPr>
          <p:cNvPr id="25" name="Text 11">
            <a:extLst>
              <a:ext uri="{FF2B5EF4-FFF2-40B4-BE49-F238E27FC236}">
                <a16:creationId xmlns:a16="http://schemas.microsoft.com/office/drawing/2014/main" id="{8A52F08D-27E7-BF2E-84A9-6CB5E3B15ACF}"/>
              </a:ext>
            </a:extLst>
          </p:cNvPr>
          <p:cNvSpPr/>
          <p:nvPr/>
        </p:nvSpPr>
        <p:spPr>
          <a:xfrm>
            <a:off x="1561605" y="2628057"/>
            <a:ext cx="3648456" cy="325272"/>
          </a:xfrm>
          <a:custGeom>
            <a:avLst/>
            <a:gdLst/>
            <a:ahLst/>
            <a:cxnLst/>
            <a:rect l="l" t="t" r="r" b="b"/>
            <a:pathLst>
              <a:path w="3474720" h="309783">
                <a:moveTo>
                  <a:pt x="0" y="309783"/>
                </a:moveTo>
                <a:lnTo>
                  <a:pt x="0" y="0"/>
                </a:lnTo>
                <a:lnTo>
                  <a:pt x="3474720" y="0"/>
                </a:lnTo>
                <a:lnTo>
                  <a:pt x="3474720" y="309783"/>
                </a:lnTo>
                <a:lnTo>
                  <a:pt x="0" y="309783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Sun and Solar System</a:t>
            </a:r>
            <a:endParaRPr lang="en-US" dirty="0"/>
          </a:p>
        </p:txBody>
      </p:sp>
      <p:sp>
        <p:nvSpPr>
          <p:cNvPr id="27" name="Text 13">
            <a:extLst>
              <a:ext uri="{FF2B5EF4-FFF2-40B4-BE49-F238E27FC236}">
                <a16:creationId xmlns:a16="http://schemas.microsoft.com/office/drawing/2014/main" id="{87E8E8CD-FC9C-5D6E-0538-E0C1550CB4C7}"/>
              </a:ext>
            </a:extLst>
          </p:cNvPr>
          <p:cNvSpPr/>
          <p:nvPr/>
        </p:nvSpPr>
        <p:spPr>
          <a:xfrm>
            <a:off x="1200148" y="2580789"/>
            <a:ext cx="211226" cy="211226"/>
          </a:xfrm>
          <a:custGeom>
            <a:avLst/>
            <a:gdLst/>
            <a:ahLst/>
            <a:cxnLst/>
            <a:rect l="l" t="t" r="r" b="b"/>
            <a:pathLst>
              <a:path w="201168" h="201168">
                <a:moveTo>
                  <a:pt x="75438" y="12573"/>
                </a:moveTo>
                <a:lnTo>
                  <a:pt x="125730" y="12573"/>
                </a:lnTo>
                <a:lnTo>
                  <a:pt x="125730" y="61961"/>
                </a:lnTo>
                <a:cubicBezTo>
                  <a:pt x="125730" y="69112"/>
                  <a:pt x="129698" y="75202"/>
                  <a:pt x="135317" y="78463"/>
                </a:cubicBezTo>
                <a:cubicBezTo>
                  <a:pt x="155944" y="90486"/>
                  <a:pt x="169736" y="112803"/>
                  <a:pt x="169736" y="138303"/>
                </a:cubicBezTo>
                <a:cubicBezTo>
                  <a:pt x="169736" y="156927"/>
                  <a:pt x="162388" y="173822"/>
                  <a:pt x="150405" y="186277"/>
                </a:cubicBezTo>
                <a:cubicBezTo>
                  <a:pt x="149186" y="187534"/>
                  <a:pt x="146947" y="188595"/>
                  <a:pt x="143725" y="188595"/>
                </a:cubicBezTo>
                <a:lnTo>
                  <a:pt x="57443" y="188595"/>
                </a:lnTo>
                <a:cubicBezTo>
                  <a:pt x="54221" y="188595"/>
                  <a:pt x="51982" y="187534"/>
                  <a:pt x="50763" y="186277"/>
                </a:cubicBezTo>
                <a:cubicBezTo>
                  <a:pt x="38780" y="173822"/>
                  <a:pt x="31432" y="156927"/>
                  <a:pt x="31432" y="138303"/>
                </a:cubicBezTo>
                <a:cubicBezTo>
                  <a:pt x="31432" y="112803"/>
                  <a:pt x="45224" y="90486"/>
                  <a:pt x="65851" y="78503"/>
                </a:cubicBezTo>
                <a:cubicBezTo>
                  <a:pt x="71470" y="75241"/>
                  <a:pt x="75438" y="69112"/>
                  <a:pt x="75438" y="62001"/>
                </a:cubicBezTo>
                <a:lnTo>
                  <a:pt x="75438" y="12573"/>
                </a:lnTo>
                <a:moveTo>
                  <a:pt x="138303" y="61961"/>
                </a:moveTo>
                <a:lnTo>
                  <a:pt x="138303" y="12573"/>
                </a:lnTo>
                <a:lnTo>
                  <a:pt x="144590" y="12573"/>
                </a:lnTo>
                <a:cubicBezTo>
                  <a:pt x="148047" y="12573"/>
                  <a:pt x="150876" y="9744"/>
                  <a:pt x="150876" y="6286"/>
                </a:cubicBezTo>
                <a:cubicBezTo>
                  <a:pt x="150876" y="2829"/>
                  <a:pt x="148047" y="0"/>
                  <a:pt x="144590" y="0"/>
                </a:cubicBezTo>
                <a:lnTo>
                  <a:pt x="132017" y="0"/>
                </a:lnTo>
                <a:lnTo>
                  <a:pt x="69152" y="0"/>
                </a:lnTo>
                <a:lnTo>
                  <a:pt x="56578" y="0"/>
                </a:lnTo>
                <a:cubicBezTo>
                  <a:pt x="53121" y="0"/>
                  <a:pt x="50292" y="2829"/>
                  <a:pt x="50292" y="6286"/>
                </a:cubicBezTo>
                <a:cubicBezTo>
                  <a:pt x="50292" y="9744"/>
                  <a:pt x="53121" y="12573"/>
                  <a:pt x="56578" y="12573"/>
                </a:cubicBezTo>
                <a:lnTo>
                  <a:pt x="62865" y="12573"/>
                </a:lnTo>
                <a:lnTo>
                  <a:pt x="62865" y="61961"/>
                </a:lnTo>
                <a:cubicBezTo>
                  <a:pt x="62865" y="64319"/>
                  <a:pt x="61568" y="66440"/>
                  <a:pt x="59525" y="67619"/>
                </a:cubicBezTo>
                <a:cubicBezTo>
                  <a:pt x="35204" y="81803"/>
                  <a:pt x="18859" y="108128"/>
                  <a:pt x="18859" y="138303"/>
                </a:cubicBezTo>
                <a:cubicBezTo>
                  <a:pt x="18859" y="160306"/>
                  <a:pt x="27543" y="180305"/>
                  <a:pt x="41727" y="194999"/>
                </a:cubicBezTo>
                <a:cubicBezTo>
                  <a:pt x="45774" y="199203"/>
                  <a:pt x="51589" y="201168"/>
                  <a:pt x="57443" y="201168"/>
                </a:cubicBezTo>
                <a:lnTo>
                  <a:pt x="143725" y="201168"/>
                </a:lnTo>
                <a:cubicBezTo>
                  <a:pt x="149619" y="201168"/>
                  <a:pt x="155394" y="199203"/>
                  <a:pt x="159481" y="194999"/>
                </a:cubicBezTo>
                <a:cubicBezTo>
                  <a:pt x="173625" y="180305"/>
                  <a:pt x="182309" y="160306"/>
                  <a:pt x="182309" y="138303"/>
                </a:cubicBezTo>
                <a:cubicBezTo>
                  <a:pt x="182309" y="108128"/>
                  <a:pt x="165964" y="81803"/>
                  <a:pt x="141643" y="67619"/>
                </a:cubicBezTo>
                <a:cubicBezTo>
                  <a:pt x="139600" y="66440"/>
                  <a:pt x="138303" y="64319"/>
                  <a:pt x="138303" y="61961"/>
                </a:cubicBezTo>
                <a:lnTo>
                  <a:pt x="138303" y="61961"/>
                </a:lnTo>
                <a:moveTo>
                  <a:pt x="62865" y="122587"/>
                </a:moveTo>
                <a:cubicBezTo>
                  <a:pt x="62865" y="108285"/>
                  <a:pt x="78267" y="94297"/>
                  <a:pt x="100584" y="94297"/>
                </a:cubicBezTo>
                <a:cubicBezTo>
                  <a:pt x="122901" y="94297"/>
                  <a:pt x="138303" y="108285"/>
                  <a:pt x="138303" y="122587"/>
                </a:cubicBezTo>
                <a:cubicBezTo>
                  <a:pt x="138303" y="130641"/>
                  <a:pt x="133706" y="138342"/>
                  <a:pt x="125455" y="143804"/>
                </a:cubicBezTo>
                <a:cubicBezTo>
                  <a:pt x="122037" y="146083"/>
                  <a:pt x="119444" y="150012"/>
                  <a:pt x="119444" y="154687"/>
                </a:cubicBezTo>
                <a:lnTo>
                  <a:pt x="119444" y="163449"/>
                </a:lnTo>
                <a:lnTo>
                  <a:pt x="81725" y="163449"/>
                </a:lnTo>
                <a:lnTo>
                  <a:pt x="81725" y="154687"/>
                </a:lnTo>
                <a:cubicBezTo>
                  <a:pt x="81725" y="150012"/>
                  <a:pt x="79131" y="146083"/>
                  <a:pt x="75713" y="143804"/>
                </a:cubicBezTo>
                <a:cubicBezTo>
                  <a:pt x="67462" y="138342"/>
                  <a:pt x="62865" y="130641"/>
                  <a:pt x="62865" y="122587"/>
                </a:cubicBezTo>
                <a:lnTo>
                  <a:pt x="62865" y="122587"/>
                </a:lnTo>
                <a:moveTo>
                  <a:pt x="100584" y="81725"/>
                </a:moveTo>
                <a:cubicBezTo>
                  <a:pt x="74299" y="81725"/>
                  <a:pt x="50292" y="98698"/>
                  <a:pt x="50292" y="122587"/>
                </a:cubicBezTo>
                <a:cubicBezTo>
                  <a:pt x="50292" y="135788"/>
                  <a:pt x="57875" y="147065"/>
                  <a:pt x="68798" y="154294"/>
                </a:cubicBezTo>
                <a:cubicBezTo>
                  <a:pt x="68994" y="154412"/>
                  <a:pt x="69073" y="154530"/>
                  <a:pt x="69152" y="154648"/>
                </a:cubicBezTo>
                <a:cubicBezTo>
                  <a:pt x="69191" y="154687"/>
                  <a:pt x="69191" y="154726"/>
                  <a:pt x="69191" y="154726"/>
                </a:cubicBezTo>
                <a:lnTo>
                  <a:pt x="69191" y="163488"/>
                </a:lnTo>
                <a:cubicBezTo>
                  <a:pt x="69191" y="170443"/>
                  <a:pt x="74809" y="176061"/>
                  <a:pt x="81764" y="176061"/>
                </a:cubicBezTo>
                <a:lnTo>
                  <a:pt x="119483" y="176061"/>
                </a:lnTo>
                <a:cubicBezTo>
                  <a:pt x="126437" y="176061"/>
                  <a:pt x="132056" y="170443"/>
                  <a:pt x="132056" y="163488"/>
                </a:cubicBezTo>
                <a:lnTo>
                  <a:pt x="132056" y="154726"/>
                </a:lnTo>
                <a:cubicBezTo>
                  <a:pt x="132056" y="154726"/>
                  <a:pt x="132056" y="154687"/>
                  <a:pt x="132095" y="154648"/>
                </a:cubicBezTo>
                <a:cubicBezTo>
                  <a:pt x="132134" y="154569"/>
                  <a:pt x="132252" y="154412"/>
                  <a:pt x="132449" y="154294"/>
                </a:cubicBezTo>
                <a:cubicBezTo>
                  <a:pt x="143293" y="147065"/>
                  <a:pt x="150876" y="135788"/>
                  <a:pt x="150876" y="122587"/>
                </a:cubicBezTo>
                <a:cubicBezTo>
                  <a:pt x="150876" y="98698"/>
                  <a:pt x="126869" y="81724"/>
                  <a:pt x="100584" y="81724"/>
                </a:cubicBezTo>
                <a:lnTo>
                  <a:pt x="100584" y="81725"/>
                </a:lnTo>
                <a:moveTo>
                  <a:pt x="125730" y="122587"/>
                </a:moveTo>
                <a:cubicBezTo>
                  <a:pt x="125730" y="117379"/>
                  <a:pt x="121508" y="113157"/>
                  <a:pt x="116300" y="113157"/>
                </a:cubicBezTo>
                <a:cubicBezTo>
                  <a:pt x="111092" y="113157"/>
                  <a:pt x="106871" y="117379"/>
                  <a:pt x="106871" y="122587"/>
                </a:cubicBezTo>
                <a:cubicBezTo>
                  <a:pt x="106871" y="127795"/>
                  <a:pt x="111092" y="132017"/>
                  <a:pt x="116300" y="132017"/>
                </a:cubicBezTo>
                <a:cubicBezTo>
                  <a:pt x="121508" y="132017"/>
                  <a:pt x="125730" y="127795"/>
                  <a:pt x="125730" y="122587"/>
                </a:cubicBezTo>
                <a:moveTo>
                  <a:pt x="84868" y="132017"/>
                </a:moveTo>
                <a:cubicBezTo>
                  <a:pt x="90076" y="132017"/>
                  <a:pt x="94298" y="127795"/>
                  <a:pt x="94298" y="122587"/>
                </a:cubicBezTo>
                <a:cubicBezTo>
                  <a:pt x="94298" y="117379"/>
                  <a:pt x="90076" y="113157"/>
                  <a:pt x="84868" y="113157"/>
                </a:cubicBezTo>
                <a:cubicBezTo>
                  <a:pt x="79660" y="113157"/>
                  <a:pt x="75438" y="117379"/>
                  <a:pt x="75438" y="122587"/>
                </a:cubicBezTo>
                <a:cubicBezTo>
                  <a:pt x="75438" y="127795"/>
                  <a:pt x="79660" y="132017"/>
                  <a:pt x="84868" y="132017"/>
                </a:cubicBezTo>
              </a:path>
            </a:pathLst>
          </a:custGeom>
          <a:solidFill>
            <a:srgbClr val="000000"/>
          </a:solidFill>
          <a:ln/>
        </p:spPr>
        <p:txBody>
          <a:bodyPr wrap="square" lIns="94500" tIns="49140" rIns="94500" bIns="49140" rtlCol="0" anchor="ctr"/>
          <a:lstStyle/>
          <a:p>
            <a:endParaRPr lang="en-US" sz="189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3911D-FF6E-3E4D-A4AF-A7B854FF11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6305" y="2569882"/>
            <a:ext cx="1771771" cy="1556851"/>
          </a:xfrm>
          <a:prstGeom prst="rect">
            <a:avLst/>
          </a:prstGeom>
        </p:spPr>
      </p:pic>
      <p:pic>
        <p:nvPicPr>
          <p:cNvPr id="10" name="Google Shape;156;p1">
            <a:extLst>
              <a:ext uri="{FF2B5EF4-FFF2-40B4-BE49-F238E27FC236}">
                <a16:creationId xmlns:a16="http://schemas.microsoft.com/office/drawing/2014/main" id="{01AB69DA-62A8-41FE-A6AA-7AE5588AFF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5519" y="1232285"/>
            <a:ext cx="1842751" cy="164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706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467565" y="960465"/>
            <a:ext cx="5808726" cy="325272"/>
          </a:xfrm>
          <a:custGeom>
            <a:avLst/>
            <a:gdLst/>
            <a:ahLst/>
            <a:cxnLst/>
            <a:rect l="l" t="t" r="r" b="b"/>
            <a:pathLst>
              <a:path w="5532120" h="309783">
                <a:moveTo>
                  <a:pt x="0" y="309783"/>
                </a:moveTo>
                <a:lnTo>
                  <a:pt x="0" y="0"/>
                </a:lnTo>
                <a:lnTo>
                  <a:pt x="5532120" y="0"/>
                </a:lnTo>
                <a:lnTo>
                  <a:pt x="5532120" y="309783"/>
                </a:lnTo>
                <a:lnTo>
                  <a:pt x="0" y="309783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Meniscus 70 cm-diameter Telescope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7476185" y="1453989"/>
            <a:ext cx="5796520" cy="1950907"/>
          </a:xfrm>
          <a:custGeom>
            <a:avLst/>
            <a:gdLst/>
            <a:ahLst/>
            <a:cxnLst/>
            <a:rect l="l" t="t" r="r" b="b"/>
            <a:pathLst>
              <a:path w="5520495" h="1858007">
                <a:moveTo>
                  <a:pt x="0" y="1858007"/>
                </a:moveTo>
                <a:lnTo>
                  <a:pt x="0" y="0"/>
                </a:lnTo>
                <a:lnTo>
                  <a:pt x="5520495" y="0"/>
                </a:lnTo>
                <a:lnTo>
                  <a:pt x="5520495" y="1858007"/>
                </a:lnTo>
                <a:lnTo>
                  <a:pt x="0" y="1858007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4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The Maksutov System Meniscus Telescope was installed in 1955.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4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Manufacturer: Leningrad Optical Mechanical Association - USSR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4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Wide-field, mirror-lens system. F-stop: f / 2.1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4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Meniscus lens diameter - 70 cm, Spherical mirror diameter - 98 cm</a:t>
            </a:r>
            <a:endParaRPr lang="en-US" sz="1400" dirty="0"/>
          </a:p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4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Focal length: the main mirror -210 cm, equivalent - 1050 cm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6" name="Text 4"/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7" name="Text 5"/>
          <p:cNvSpPr/>
          <p:nvPr/>
        </p:nvSpPr>
        <p:spPr>
          <a:xfrm>
            <a:off x="800100" y="3593784"/>
            <a:ext cx="6400766" cy="6666"/>
          </a:xfrm>
          <a:custGeom>
            <a:avLst/>
            <a:gdLst/>
            <a:ahLst/>
            <a:cxnLst/>
            <a:rect l="l" t="t" r="r" b="b"/>
            <a:pathLst>
              <a:path w="6095968" h="6349">
                <a:moveTo>
                  <a:pt x="0" y="6349"/>
                </a:moveTo>
                <a:lnTo>
                  <a:pt x="0" y="0"/>
                </a:lnTo>
                <a:lnTo>
                  <a:pt x="6095968" y="0"/>
                </a:lnTo>
                <a:lnTo>
                  <a:pt x="6095968" y="6349"/>
                </a:lnTo>
                <a:lnTo>
                  <a:pt x="0" y="6349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9" name="Text 7"/>
          <p:cNvSpPr/>
          <p:nvPr/>
        </p:nvSpPr>
        <p:spPr>
          <a:xfrm>
            <a:off x="1200148" y="1093796"/>
            <a:ext cx="5732069" cy="2029633"/>
          </a:xfrm>
          <a:custGeom>
            <a:avLst/>
            <a:gdLst/>
            <a:ahLst/>
            <a:cxnLst/>
            <a:rect l="l" t="t" r="r" b="b"/>
            <a:pathLst>
              <a:path w="5459113" h="1932984">
                <a:moveTo>
                  <a:pt x="0" y="1932984"/>
                </a:moveTo>
                <a:lnTo>
                  <a:pt x="0" y="0"/>
                </a:lnTo>
                <a:lnTo>
                  <a:pt x="5459113" y="0"/>
                </a:lnTo>
                <a:lnTo>
                  <a:pt x="5459113" y="1932984"/>
                </a:lnTo>
                <a:lnTo>
                  <a:pt x="0" y="1932984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3600" dirty="0">
                <a:solidFill>
                  <a:srgbClr val="1E1E1E"/>
                </a:solidFill>
                <a:latin typeface="Kalnia" pitchFamily="34" charset="0"/>
                <a:ea typeface="Kalnia" pitchFamily="34" charset="-122"/>
                <a:cs typeface="Kalnia" pitchFamily="34" charset="-120"/>
              </a:rPr>
              <a:t>Scientific Facilities</a:t>
            </a:r>
            <a:endParaRPr lang="en-US" sz="3600" dirty="0"/>
          </a:p>
        </p:txBody>
      </p:sp>
      <p:sp>
        <p:nvSpPr>
          <p:cNvPr id="10" name="Text 8"/>
          <p:cNvSpPr/>
          <p:nvPr/>
        </p:nvSpPr>
        <p:spPr>
          <a:xfrm>
            <a:off x="800100" y="3593784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1" name="Text 9"/>
          <p:cNvSpPr/>
          <p:nvPr/>
        </p:nvSpPr>
        <p:spPr>
          <a:xfrm>
            <a:off x="7200868" y="693799"/>
            <a:ext cx="5950" cy="5808726"/>
          </a:xfrm>
          <a:custGeom>
            <a:avLst/>
            <a:gdLst/>
            <a:ahLst/>
            <a:cxnLst/>
            <a:rect l="l" t="t" r="r" b="b"/>
            <a:pathLst>
              <a:path w="5667" h="5532120">
                <a:moveTo>
                  <a:pt x="0" y="5532120"/>
                </a:moveTo>
                <a:lnTo>
                  <a:pt x="0" y="0"/>
                </a:lnTo>
                <a:lnTo>
                  <a:pt x="5667" y="0"/>
                </a:lnTo>
                <a:lnTo>
                  <a:pt x="5667" y="5532120"/>
                </a:lnTo>
                <a:lnTo>
                  <a:pt x="0" y="5532120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2" name="Text 10"/>
          <p:cNvSpPr/>
          <p:nvPr/>
        </p:nvSpPr>
        <p:spPr>
          <a:xfrm>
            <a:off x="7463979" y="3867116"/>
            <a:ext cx="5808726" cy="325272"/>
          </a:xfrm>
          <a:custGeom>
            <a:avLst/>
            <a:gdLst/>
            <a:ahLst/>
            <a:cxnLst/>
            <a:rect l="l" t="t" r="r" b="b"/>
            <a:pathLst>
              <a:path w="5532120" h="309783">
                <a:moveTo>
                  <a:pt x="0" y="309783"/>
                </a:moveTo>
                <a:lnTo>
                  <a:pt x="0" y="0"/>
                </a:lnTo>
                <a:lnTo>
                  <a:pt x="5532120" y="0"/>
                </a:lnTo>
                <a:lnTo>
                  <a:pt x="5532120" y="309783"/>
                </a:lnTo>
                <a:lnTo>
                  <a:pt x="0" y="309783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b="1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Telescope Capabilities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7472598" y="4360640"/>
            <a:ext cx="5796520" cy="1950907"/>
          </a:xfrm>
          <a:custGeom>
            <a:avLst/>
            <a:gdLst/>
            <a:ahLst/>
            <a:cxnLst/>
            <a:rect l="l" t="t" r="r" b="b"/>
            <a:pathLst>
              <a:path w="5520495" h="1858007">
                <a:moveTo>
                  <a:pt x="0" y="1858007"/>
                </a:moveTo>
                <a:lnTo>
                  <a:pt x="0" y="0"/>
                </a:lnTo>
                <a:lnTo>
                  <a:pt x="5520495" y="0"/>
                </a:lnTo>
                <a:lnTo>
                  <a:pt x="5520495" y="1858007"/>
                </a:lnTo>
                <a:lnTo>
                  <a:pt x="0" y="1858007"/>
                </a:lnTo>
              </a:path>
            </a:pathLst>
          </a:cu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Designed to observe various objects in the night sky</a:t>
            </a:r>
            <a:endParaRPr lang="en-US" sz="1600" dirty="0"/>
          </a:p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Performs Photometric or Spectrophotometric measurements</a:t>
            </a:r>
            <a:endParaRPr lang="en-US" sz="1600" dirty="0"/>
          </a:p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Equipped with Different Refractive Index Prisms (1, 2, 4, 8 degrees)</a:t>
            </a:r>
            <a:endParaRPr lang="en-US" sz="1600" dirty="0"/>
          </a:p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Allows spectral classification of stars</a:t>
            </a:r>
            <a:endParaRPr lang="en-US" sz="1600" dirty="0"/>
          </a:p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160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Enables detection of objects in special class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200149" y="6820815"/>
            <a:ext cx="4383881" cy="145424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r>
              <a:rPr lang="en-US" sz="1042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Evgeni Kharadze Georgian National Astrophysical Observatory</a:t>
            </a:r>
            <a:endParaRPr lang="en-US" sz="1042" dirty="0"/>
          </a:p>
        </p:txBody>
      </p:sp>
      <p:pic>
        <p:nvPicPr>
          <p:cNvPr id="16" name="Google Shape;221;p8">
            <a:extLst>
              <a:ext uri="{FF2B5EF4-FFF2-40B4-BE49-F238E27FC236}">
                <a16:creationId xmlns:a16="http://schemas.microsoft.com/office/drawing/2014/main" id="{27ED3553-1F9B-26E2-3DEB-61DF050F609C}"/>
              </a:ext>
            </a:extLst>
          </p:cNvPr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099" y="2916157"/>
            <a:ext cx="6394751" cy="357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727237" y="960464"/>
            <a:ext cx="8254364" cy="483726"/>
          </a:xfrm>
          <a:custGeom>
            <a:avLst/>
            <a:gdLst/>
            <a:ahLst/>
            <a:cxnLst/>
            <a:rect l="l" t="t" r="r" b="b"/>
            <a:pathLst>
              <a:path w="7861299" h="460691">
                <a:moveTo>
                  <a:pt x="0" y="460691"/>
                </a:moveTo>
                <a:lnTo>
                  <a:pt x="0" y="0"/>
                </a:lnTo>
                <a:lnTo>
                  <a:pt x="7861299" y="0"/>
                </a:lnTo>
                <a:lnTo>
                  <a:pt x="7861299" y="460691"/>
                </a:lnTo>
                <a:lnTo>
                  <a:pt x="0" y="460691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50"/>
              </a:spcBef>
            </a:pPr>
            <a:r>
              <a:rPr lang="en-US" sz="3200" dirty="0">
                <a:solidFill>
                  <a:srgbClr val="1E1E1E"/>
                </a:solidFill>
                <a:latin typeface="Kalnia" pitchFamily="34" charset="0"/>
                <a:ea typeface="Kalnia" pitchFamily="34" charset="-122"/>
                <a:cs typeface="Kalnia" pitchFamily="34" charset="-120"/>
              </a:rPr>
              <a:t>Observatory Telescope Upgrade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800100" y="687132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5" name="Text 3"/>
          <p:cNvSpPr/>
          <p:nvPr/>
        </p:nvSpPr>
        <p:spPr>
          <a:xfrm>
            <a:off x="4460540" y="1607130"/>
            <a:ext cx="9140342" cy="6664"/>
          </a:xfrm>
          <a:custGeom>
            <a:avLst/>
            <a:gdLst/>
            <a:ahLst/>
            <a:cxnLst/>
            <a:rect l="l" t="t" r="r" b="b"/>
            <a:pathLst>
              <a:path w="8705088" h="6347">
                <a:moveTo>
                  <a:pt x="0" y="6347"/>
                </a:moveTo>
                <a:lnTo>
                  <a:pt x="0" y="0"/>
                </a:lnTo>
                <a:lnTo>
                  <a:pt x="8705088" y="0"/>
                </a:lnTo>
                <a:lnTo>
                  <a:pt x="8705088" y="6347"/>
                </a:lnTo>
                <a:lnTo>
                  <a:pt x="0" y="6347"/>
                </a:lnTo>
              </a:path>
            </a:pathLst>
          </a:custGeom>
          <a:blipFill>
            <a:blip r:embed="rId4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6" name="Text 4"/>
          <p:cNvSpPr/>
          <p:nvPr/>
        </p:nvSpPr>
        <p:spPr>
          <a:xfrm>
            <a:off x="4450537" y="470"/>
            <a:ext cx="6668" cy="7199962"/>
          </a:xfrm>
          <a:custGeom>
            <a:avLst/>
            <a:gdLst/>
            <a:ahLst/>
            <a:cxnLst/>
            <a:rect l="l" t="t" r="r" b="b"/>
            <a:pathLst>
              <a:path w="6350" h="6857107">
                <a:moveTo>
                  <a:pt x="0" y="6857107"/>
                </a:moveTo>
                <a:lnTo>
                  <a:pt x="0" y="0"/>
                </a:lnTo>
                <a:lnTo>
                  <a:pt x="6350" y="0"/>
                </a:lnTo>
                <a:lnTo>
                  <a:pt x="6350" y="6857107"/>
                </a:lnTo>
                <a:lnTo>
                  <a:pt x="0" y="6857107"/>
                </a:lnTo>
              </a:path>
            </a:pathLst>
          </a:custGeom>
          <a:blipFill>
            <a:blip r:embed="rId5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7" name="Text 5"/>
          <p:cNvSpPr/>
          <p:nvPr/>
        </p:nvSpPr>
        <p:spPr>
          <a:xfrm>
            <a:off x="13201586" y="1607127"/>
            <a:ext cx="6668" cy="4899974"/>
          </a:xfrm>
          <a:custGeom>
            <a:avLst/>
            <a:gdLst/>
            <a:ahLst/>
            <a:cxnLst/>
            <a:rect l="l" t="t" r="r" b="b"/>
            <a:pathLst>
              <a:path w="6350" h="4666642">
                <a:moveTo>
                  <a:pt x="0" y="4666642"/>
                </a:moveTo>
                <a:lnTo>
                  <a:pt x="0" y="0"/>
                </a:lnTo>
                <a:lnTo>
                  <a:pt x="6350" y="0"/>
                </a:lnTo>
                <a:lnTo>
                  <a:pt x="6350" y="4666642"/>
                </a:lnTo>
                <a:lnTo>
                  <a:pt x="0" y="4666642"/>
                </a:lnTo>
              </a:path>
            </a:pathLst>
          </a:custGeom>
          <a:blipFill>
            <a:blip r:embed="rId6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8" name="Text 6"/>
          <p:cNvSpPr/>
          <p:nvPr/>
        </p:nvSpPr>
        <p:spPr>
          <a:xfrm>
            <a:off x="13201586" y="1613794"/>
            <a:ext cx="400048" cy="4893308"/>
          </a:xfrm>
          <a:custGeom>
            <a:avLst/>
            <a:gdLst/>
            <a:ahLst/>
            <a:cxnLst/>
            <a:rect l="l" t="t" r="r" b="b"/>
            <a:pathLst>
              <a:path w="380998" h="4660293">
                <a:moveTo>
                  <a:pt x="0" y="4660293"/>
                </a:moveTo>
                <a:lnTo>
                  <a:pt x="0" y="0"/>
                </a:lnTo>
                <a:lnTo>
                  <a:pt x="380998" y="0"/>
                </a:lnTo>
                <a:lnTo>
                  <a:pt x="380998" y="4660293"/>
                </a:lnTo>
                <a:lnTo>
                  <a:pt x="0" y="4660293"/>
                </a:lnTo>
              </a:path>
            </a:pathLst>
          </a:custGeom>
          <a:solidFill>
            <a:srgbClr val="1E1E1E"/>
          </a:solidFill>
          <a:ln/>
        </p:spPr>
        <p:txBody>
          <a:bodyPr wrap="square" lIns="94500" tIns="49140" rIns="94500" bIns="49140" rtlCol="0" anchor="t"/>
          <a:lstStyle/>
          <a:p>
            <a:endParaRPr lang="en-US" sz="1890" dirty="0"/>
          </a:p>
        </p:txBody>
      </p:sp>
      <p:sp>
        <p:nvSpPr>
          <p:cNvPr id="10" name="Text 8"/>
          <p:cNvSpPr/>
          <p:nvPr/>
        </p:nvSpPr>
        <p:spPr>
          <a:xfrm>
            <a:off x="800100" y="6500435"/>
            <a:ext cx="12801534" cy="6666"/>
          </a:xfrm>
          <a:custGeom>
            <a:avLst/>
            <a:gdLst/>
            <a:ahLst/>
            <a:cxnLst/>
            <a:rect l="l" t="t" r="r" b="b"/>
            <a:pathLst>
              <a:path w="12191937" h="6349">
                <a:moveTo>
                  <a:pt x="0" y="6349"/>
                </a:moveTo>
                <a:lnTo>
                  <a:pt x="0" y="0"/>
                </a:lnTo>
                <a:lnTo>
                  <a:pt x="12191937" y="0"/>
                </a:lnTo>
                <a:lnTo>
                  <a:pt x="12191937" y="6349"/>
                </a:lnTo>
                <a:lnTo>
                  <a:pt x="0" y="6349"/>
                </a:lnTo>
              </a:path>
            </a:pathLst>
          </a:custGeom>
          <a:blipFill>
            <a:blip r:embed="rId3"/>
            <a:srcRect/>
            <a:stretch>
              <a:fillRect/>
            </a:stretch>
          </a:blipFill>
          <a:ln/>
        </p:spPr>
        <p:txBody>
          <a:bodyPr wrap="square" lIns="0" tIns="0" rIns="0" bIns="0" rtlCol="0" anchor="ctr"/>
          <a:lstStyle/>
          <a:p>
            <a:endParaRPr lang="en-US" sz="1890" dirty="0"/>
          </a:p>
        </p:txBody>
      </p:sp>
      <p:sp>
        <p:nvSpPr>
          <p:cNvPr id="12" name="Text 10"/>
          <p:cNvSpPr/>
          <p:nvPr/>
        </p:nvSpPr>
        <p:spPr>
          <a:xfrm>
            <a:off x="4727236" y="1880072"/>
            <a:ext cx="8269881" cy="4422199"/>
          </a:xfrm>
          <a:custGeom>
            <a:avLst/>
            <a:gdLst/>
            <a:ahLst/>
            <a:cxnLst/>
            <a:rect l="l" t="t" r="r" b="b"/>
            <a:pathLst>
              <a:path w="7876077" h="4211618">
                <a:moveTo>
                  <a:pt x="0" y="4211618"/>
                </a:moveTo>
                <a:lnTo>
                  <a:pt x="0" y="0"/>
                </a:lnTo>
                <a:lnTo>
                  <a:pt x="7876077" y="0"/>
                </a:lnTo>
                <a:lnTo>
                  <a:pt x="7876077" y="4211618"/>
                </a:lnTo>
                <a:lnTo>
                  <a:pt x="0" y="4211618"/>
                </a:lnTo>
              </a:path>
            </a:pathLst>
          </a:custGeom>
          <a:noFill/>
          <a:ln/>
        </p:spPr>
        <p:txBody>
          <a:bodyPr wrap="square" lIns="0" tIns="0" rIns="0" bIns="0" numCol="2" spcCol="365760" rtlCol="0" anchor="t"/>
          <a:lstStyle/>
          <a:p>
            <a:pPr>
              <a:lnSpc>
                <a:spcPct val="120000"/>
              </a:lnSpc>
              <a:spcBef>
                <a:spcPts val="1575"/>
              </a:spcBef>
              <a:spcAft>
                <a:spcPts val="1050"/>
              </a:spcAft>
            </a:pPr>
            <a:r>
              <a:rPr lang="en-US" sz="1470" b="1" dirty="0">
                <a:solidFill>
                  <a:schemeClr val="accent1">
                    <a:lumMod val="50000"/>
                  </a:schemeClr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New Telescope </a:t>
            </a:r>
            <a:endParaRPr lang="en-US" sz="147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New major telescope in over 50 years: special funding from government to replace:</a:t>
            </a:r>
          </a:p>
          <a:p>
            <a:pPr marL="300038" indent="-300038"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§"/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1.25-meter-diameter AZT 11</a:t>
            </a:r>
          </a:p>
          <a:p>
            <a:pPr marL="300038" indent="-300038"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q"/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1.5-meter-diameter Austrian-made robotic telescope </a:t>
            </a:r>
          </a:p>
          <a:p>
            <a:pPr marL="300038" indent="-300038"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  <a:buFont typeface="Wingdings" panose="05000000000000000000" pitchFamily="2" charset="2"/>
              <a:buChar char="q"/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Modern spectrographic interface</a:t>
            </a:r>
          </a:p>
          <a:p>
            <a:pPr>
              <a:lnSpc>
                <a:spcPct val="120000"/>
              </a:lnSpc>
              <a:spcBef>
                <a:spcPts val="1575"/>
              </a:spcBef>
              <a:spcAft>
                <a:spcPts val="1050"/>
              </a:spcAft>
            </a:pPr>
            <a:endParaRPr lang="en-US" sz="1470" b="1" dirty="0">
              <a:solidFill>
                <a:srgbClr val="1E1E1E"/>
              </a:solidFill>
              <a:latin typeface="Hind" pitchFamily="34" charset="0"/>
              <a:ea typeface="Hind" pitchFamily="34" charset="-122"/>
              <a:cs typeface="Hind" pitchFamily="34" charset="-120"/>
            </a:endParaRPr>
          </a:p>
          <a:p>
            <a:pPr>
              <a:lnSpc>
                <a:spcPct val="120000"/>
              </a:lnSpc>
              <a:spcBef>
                <a:spcPts val="1575"/>
              </a:spcBef>
              <a:spcAft>
                <a:spcPts val="1050"/>
              </a:spcAft>
            </a:pPr>
            <a:endParaRPr lang="en-US" sz="1470" b="1" dirty="0">
              <a:solidFill>
                <a:srgbClr val="1E1E1E"/>
              </a:solidFill>
              <a:latin typeface="Hind" pitchFamily="34" charset="0"/>
              <a:ea typeface="Hind" pitchFamily="34" charset="-122"/>
              <a:cs typeface="Hind" pitchFamily="34" charset="-120"/>
            </a:endParaRPr>
          </a:p>
          <a:p>
            <a:pPr>
              <a:lnSpc>
                <a:spcPct val="120000"/>
              </a:lnSpc>
              <a:spcBef>
                <a:spcPts val="1575"/>
              </a:spcBef>
              <a:spcAft>
                <a:spcPts val="1050"/>
              </a:spcAft>
            </a:pPr>
            <a:endParaRPr lang="en-US" sz="1470" b="1" dirty="0">
              <a:solidFill>
                <a:srgbClr val="1E1E1E"/>
              </a:solidFill>
              <a:latin typeface="Hind" pitchFamily="34" charset="0"/>
              <a:ea typeface="Hind" pitchFamily="34" charset="-122"/>
              <a:cs typeface="Hind" pitchFamily="34" charset="-120"/>
            </a:endParaRPr>
          </a:p>
          <a:p>
            <a:pPr>
              <a:lnSpc>
                <a:spcPct val="120000"/>
              </a:lnSpc>
              <a:spcBef>
                <a:spcPts val="1575"/>
              </a:spcBef>
              <a:spcAft>
                <a:spcPts val="1050"/>
              </a:spcAft>
            </a:pPr>
            <a:r>
              <a:rPr lang="en-US" sz="1470" b="1" dirty="0">
                <a:solidFill>
                  <a:schemeClr val="accent1">
                    <a:lumMod val="50000"/>
                  </a:schemeClr>
                </a:solidFill>
                <a:latin typeface="Hind" pitchFamily="34" charset="0"/>
                <a:cs typeface="Hind" pitchFamily="34" charset="-120"/>
              </a:rPr>
              <a:t>Existing Telescopes</a:t>
            </a:r>
            <a:endParaRPr lang="en-US" sz="147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Still in operation:</a:t>
            </a:r>
          </a:p>
          <a:p>
            <a:pPr marL="300038" indent="-300038"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  <a:buFont typeface="Courier New" panose="02070309020205020404" pitchFamily="49" charset="0"/>
              <a:buChar char="o"/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Meniscus 70-cm Telescope</a:t>
            </a:r>
          </a:p>
          <a:p>
            <a:pPr marL="300038" indent="-300038"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  <a:buFont typeface="Courier New" panose="02070309020205020404" pitchFamily="49" charset="0"/>
              <a:buChar char="o"/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AZT 14 telescope</a:t>
            </a:r>
          </a:p>
          <a:p>
            <a:pPr marL="300038" indent="-300038"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  <a:buFont typeface="Courier New" panose="02070309020205020404" pitchFamily="49" charset="0"/>
              <a:buChar char="o"/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Double Astrograph </a:t>
            </a:r>
          </a:p>
          <a:p>
            <a:pPr marL="300038" indent="-300038">
              <a:lnSpc>
                <a:spcPct val="120000"/>
              </a:lnSpc>
              <a:spcBef>
                <a:spcPts val="630"/>
              </a:spcBef>
              <a:spcAft>
                <a:spcPts val="630"/>
              </a:spcAft>
              <a:buFont typeface="Courier New" panose="02070309020205020404" pitchFamily="49" charset="0"/>
              <a:buChar char="o"/>
            </a:pPr>
            <a:r>
              <a:rPr lang="en-US" sz="1470" dirty="0">
                <a:solidFill>
                  <a:srgbClr val="000000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Big Coronagraph</a:t>
            </a:r>
            <a:endParaRPr lang="en-US" sz="1470" dirty="0"/>
          </a:p>
        </p:txBody>
      </p:sp>
      <p:sp>
        <p:nvSpPr>
          <p:cNvPr id="13" name="Text 11"/>
          <p:cNvSpPr/>
          <p:nvPr/>
        </p:nvSpPr>
        <p:spPr>
          <a:xfrm>
            <a:off x="4727236" y="6820815"/>
            <a:ext cx="4383881" cy="145424"/>
          </a:xfrm>
          <a:custGeom>
            <a:avLst/>
            <a:gdLst/>
            <a:ahLst/>
            <a:cxnLst/>
            <a:rect l="l" t="t" r="r" b="b"/>
            <a:pathLst>
              <a:path w="4175125" h="138499">
                <a:moveTo>
                  <a:pt x="0" y="138499"/>
                </a:moveTo>
                <a:lnTo>
                  <a:pt x="0" y="0"/>
                </a:lnTo>
                <a:lnTo>
                  <a:pt x="4175125" y="0"/>
                </a:lnTo>
                <a:lnTo>
                  <a:pt x="4175125" y="138499"/>
                </a:lnTo>
                <a:lnTo>
                  <a:pt x="0" y="138499"/>
                </a:lnTo>
              </a:path>
            </a:pathLst>
          </a:cu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  <a:spcBef>
                <a:spcPts val="1042"/>
              </a:spcBef>
            </a:pPr>
            <a:r>
              <a:rPr lang="en-US" sz="1042" dirty="0">
                <a:solidFill>
                  <a:srgbClr val="1E1E1E"/>
                </a:solidFill>
                <a:latin typeface="Hind" pitchFamily="34" charset="0"/>
                <a:ea typeface="Hind" pitchFamily="34" charset="-122"/>
                <a:cs typeface="Hind" pitchFamily="34" charset="-120"/>
              </a:rPr>
              <a:t>Evgeni Kharadze Georgian National Astrophysical Observatory</a:t>
            </a:r>
            <a:endParaRPr lang="en-US" sz="1042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1F1C1C-C880-772F-2203-90D642B754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765" y="-13330"/>
            <a:ext cx="3653772" cy="71994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3956</TotalTime>
  <Words>1440</Words>
  <Application>Microsoft Office PowerPoint</Application>
  <PresentationFormat>Custom</PresentationFormat>
  <Paragraphs>341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 Unicode MS</vt:lpstr>
      <vt:lpstr>Arial</vt:lpstr>
      <vt:lpstr>Calibri</vt:lpstr>
      <vt:lpstr>Courier New</vt:lpstr>
      <vt:lpstr>Hind</vt:lpstr>
      <vt:lpstr>Kalnia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 Magradze</dc:creator>
  <cp:lastModifiedBy>Alexander Tevzadze</cp:lastModifiedBy>
  <cp:revision>637</cp:revision>
  <dcterms:created xsi:type="dcterms:W3CDTF">2020-04-10T12:53:11Z</dcterms:created>
  <dcterms:modified xsi:type="dcterms:W3CDTF">2026-02-09T10:27:39Z</dcterms:modified>
</cp:coreProperties>
</file>