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4" r:id="rId2"/>
    <p:sldId id="593" r:id="rId3"/>
    <p:sldId id="594" r:id="rId4"/>
    <p:sldId id="595" r:id="rId5"/>
    <p:sldId id="596" r:id="rId6"/>
    <p:sldId id="598" r:id="rId7"/>
    <p:sldId id="597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622" r:id="rId32"/>
    <p:sldId id="623" r:id="rId33"/>
    <p:sldId id="626" r:id="rId34"/>
    <p:sldId id="624" r:id="rId35"/>
    <p:sldId id="625" r:id="rId36"/>
    <p:sldId id="632" r:id="rId37"/>
    <p:sldId id="627" r:id="rId38"/>
    <p:sldId id="628" r:id="rId39"/>
    <p:sldId id="633" r:id="rId40"/>
    <p:sldId id="629" r:id="rId41"/>
    <p:sldId id="630" r:id="rId42"/>
    <p:sldId id="631" r:id="rId43"/>
    <p:sldId id="443" r:id="rId44"/>
  </p:sldIdLst>
  <p:sldSz cx="9144000" cy="6858000" type="screen4x3"/>
  <p:notesSz cx="10234613" cy="71040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66FF"/>
    <a:srgbClr val="FF99FF"/>
    <a:srgbClr val="FFFFCC"/>
    <a:srgbClr val="FFCCFF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21F98-E83D-4EAB-800D-CF9D1983DC58}" v="65" dt="2025-12-07T19:59:32.698"/>
    <p1510:client id="{5F42B109-7143-42AF-A27D-D87B80903703}" v="20" dt="2025-12-08T06:38:51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77555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66"/>
    </p:cViewPr>
  </p:sorterViewPr>
  <p:notesViewPr>
    <p:cSldViewPr>
      <p:cViewPr>
        <p:scale>
          <a:sx n="75" d="100"/>
          <a:sy n="75" d="100"/>
        </p:scale>
        <p:origin x="2274" y="66"/>
      </p:cViewPr>
      <p:guideLst>
        <p:guide orient="horz" pos="2238"/>
        <p:guide pos="3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001FE859-3AA9-48C1-9318-DA584DD888EC}"/>
    <pc:docChg chg="undo redo custSel addSld delSld modSld sldOrd">
      <pc:chgData name="Alexander Tevzadze" userId="a8cef4de59c3fb7d" providerId="LiveId" clId="{001FE859-3AA9-48C1-9318-DA584DD888EC}" dt="2025-12-07T20:01:06.763" v="5043" actId="1076"/>
      <pc:docMkLst>
        <pc:docMk/>
      </pc:docMkLst>
      <pc:sldChg chg="delSp modSp add del mod">
        <pc:chgData name="Alexander Tevzadze" userId="a8cef4de59c3fb7d" providerId="LiveId" clId="{001FE859-3AA9-48C1-9318-DA584DD888EC}" dt="2025-12-07T18:19:25.666" v="3939" actId="404"/>
        <pc:sldMkLst>
          <pc:docMk/>
          <pc:sldMk cId="0" sldId="304"/>
        </pc:sldMkLst>
        <pc:spChg chg="mod">
          <ac:chgData name="Alexander Tevzadze" userId="a8cef4de59c3fb7d" providerId="LiveId" clId="{001FE859-3AA9-48C1-9318-DA584DD888EC}" dt="2025-12-07T18:19:25.666" v="3939" actId="404"/>
          <ac:spMkLst>
            <pc:docMk/>
            <pc:sldMk cId="0" sldId="304"/>
            <ac:spMk id="5123" creationId="{C642BC4D-5784-E776-4B8B-EB11F715793C}"/>
          </ac:spMkLst>
        </pc:spChg>
      </pc:sldChg>
      <pc:sldChg chg="modSp mod">
        <pc:chgData name="Alexander Tevzadze" userId="a8cef4de59c3fb7d" providerId="LiveId" clId="{001FE859-3AA9-48C1-9318-DA584DD888EC}" dt="2025-12-07T18:20:00.762" v="3945" actId="20577"/>
        <pc:sldMkLst>
          <pc:docMk/>
          <pc:sldMk cId="1209647560" sldId="443"/>
        </pc:sldMkLst>
        <pc:spChg chg="mod">
          <ac:chgData name="Alexander Tevzadze" userId="a8cef4de59c3fb7d" providerId="LiveId" clId="{001FE859-3AA9-48C1-9318-DA584DD888EC}" dt="2025-12-07T18:20:00.762" v="3945" actId="20577"/>
          <ac:spMkLst>
            <pc:docMk/>
            <pc:sldMk cId="1209647560" sldId="443"/>
            <ac:spMk id="51203" creationId="{9B5F18AB-657C-3581-C745-12F4556162D7}"/>
          </ac:spMkLst>
        </pc:spChg>
      </pc:sldChg>
      <pc:sldChg chg="modSp add del mod">
        <pc:chgData name="Alexander Tevzadze" userId="a8cef4de59c3fb7d" providerId="LiveId" clId="{001FE859-3AA9-48C1-9318-DA584DD888EC}" dt="2025-12-07T18:19:29.786" v="3940" actId="47"/>
        <pc:sldMkLst>
          <pc:docMk/>
          <pc:sldMk cId="0" sldId="548"/>
        </pc:sldMkLst>
      </pc:sldChg>
      <pc:sldChg chg="modSp add del">
        <pc:chgData name="Alexander Tevzadze" userId="a8cef4de59c3fb7d" providerId="LiveId" clId="{001FE859-3AA9-48C1-9318-DA584DD888EC}" dt="2025-12-07T18:19:30.880" v="3941" actId="47"/>
        <pc:sldMkLst>
          <pc:docMk/>
          <pc:sldMk cId="0" sldId="549"/>
        </pc:sldMkLst>
      </pc:sldChg>
      <pc:sldChg chg="modSp add del mod">
        <pc:chgData name="Alexander Tevzadze" userId="a8cef4de59c3fb7d" providerId="LiveId" clId="{001FE859-3AA9-48C1-9318-DA584DD888EC}" dt="2025-12-07T18:18:41.919" v="3934" actId="47"/>
        <pc:sldMkLst>
          <pc:docMk/>
          <pc:sldMk cId="0" sldId="550"/>
        </pc:sldMkLst>
      </pc:sldChg>
      <pc:sldChg chg="modSp add del">
        <pc:chgData name="Alexander Tevzadze" userId="a8cef4de59c3fb7d" providerId="LiveId" clId="{001FE859-3AA9-48C1-9318-DA584DD888EC}" dt="2025-12-07T18:18:42.590" v="3935" actId="47"/>
        <pc:sldMkLst>
          <pc:docMk/>
          <pc:sldMk cId="0" sldId="551"/>
        </pc:sldMkLst>
      </pc:sldChg>
      <pc:sldChg chg="modSp add del mod">
        <pc:chgData name="Alexander Tevzadze" userId="a8cef4de59c3fb7d" providerId="LiveId" clId="{001FE859-3AA9-48C1-9318-DA584DD888EC}" dt="2025-12-07T18:18:43.200" v="3936" actId="47"/>
        <pc:sldMkLst>
          <pc:docMk/>
          <pc:sldMk cId="0" sldId="552"/>
        </pc:sldMkLst>
      </pc:sldChg>
      <pc:sldChg chg="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53"/>
        </pc:sldMkLst>
      </pc:sldChg>
      <pc:sldChg chg="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54"/>
        </pc:sldMkLst>
      </pc:sldChg>
      <pc:sldChg chg="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55"/>
        </pc:sldMkLst>
      </pc:sldChg>
      <pc:sldChg chg="modSp add del">
        <pc:chgData name="Alexander Tevzadze" userId="a8cef4de59c3fb7d" providerId="LiveId" clId="{001FE859-3AA9-48C1-9318-DA584DD888EC}" dt="2025-12-07T18:18:32.091" v="3925" actId="47"/>
        <pc:sldMkLst>
          <pc:docMk/>
          <pc:sldMk cId="0" sldId="556"/>
        </pc:sldMkLst>
      </pc:sldChg>
      <pc:sldChg chg="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57"/>
        </pc:sldMkLst>
      </pc:sldChg>
      <pc:sldChg chg="modSp add del">
        <pc:chgData name="Alexander Tevzadze" userId="a8cef4de59c3fb7d" providerId="LiveId" clId="{001FE859-3AA9-48C1-9318-DA584DD888EC}" dt="2025-12-07T18:18:32.091" v="3925" actId="47"/>
        <pc:sldMkLst>
          <pc:docMk/>
          <pc:sldMk cId="0" sldId="558"/>
        </pc:sldMkLst>
      </pc:sldChg>
      <pc:sldChg chg="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59"/>
        </pc:sldMkLst>
      </pc:sldChg>
      <pc:sldChg chg="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60"/>
        </pc:sldMkLst>
      </pc:sldChg>
      <pc:sldChg chg="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61"/>
        </pc:sldMkLst>
      </pc:sldChg>
      <pc:sldChg chg="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62"/>
        </pc:sldMkLst>
      </pc:sldChg>
      <pc:sldChg chg="addSp delSp 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63"/>
        </pc:sldMkLst>
      </pc:sldChg>
      <pc:sldChg chg="addSp modSp add del mod">
        <pc:chgData name="Alexander Tevzadze" userId="a8cef4de59c3fb7d" providerId="LiveId" clId="{001FE859-3AA9-48C1-9318-DA584DD888EC}" dt="2025-12-07T18:18:32.091" v="3925" actId="47"/>
        <pc:sldMkLst>
          <pc:docMk/>
          <pc:sldMk cId="0" sldId="564"/>
        </pc:sldMkLst>
      </pc:sldChg>
      <pc:sldChg chg="addSp delSp modSp add del mod">
        <pc:chgData name="Alexander Tevzadze" userId="a8cef4de59c3fb7d" providerId="LiveId" clId="{001FE859-3AA9-48C1-9318-DA584DD888EC}" dt="2025-12-07T18:18:34.044" v="3926" actId="47"/>
        <pc:sldMkLst>
          <pc:docMk/>
          <pc:sldMk cId="0" sldId="565"/>
        </pc:sldMkLst>
      </pc:sldChg>
      <pc:sldChg chg="addSp delSp modSp add del mod">
        <pc:chgData name="Alexander Tevzadze" userId="a8cef4de59c3fb7d" providerId="LiveId" clId="{001FE859-3AA9-48C1-9318-DA584DD888EC}" dt="2025-12-07T18:18:34.044" v="3926" actId="47"/>
        <pc:sldMkLst>
          <pc:docMk/>
          <pc:sldMk cId="0" sldId="566"/>
        </pc:sldMkLst>
      </pc:sldChg>
      <pc:sldChg chg="addSp delSp modSp add del mod delAnim modAnim">
        <pc:chgData name="Alexander Tevzadze" userId="a8cef4de59c3fb7d" providerId="LiveId" clId="{001FE859-3AA9-48C1-9318-DA584DD888EC}" dt="2025-12-07T18:18:34.044" v="3926" actId="47"/>
        <pc:sldMkLst>
          <pc:docMk/>
          <pc:sldMk cId="0" sldId="567"/>
        </pc:sldMkLst>
      </pc:sldChg>
      <pc:sldChg chg="addSp delSp modSp add del mod delAnim modAnim">
        <pc:chgData name="Alexander Tevzadze" userId="a8cef4de59c3fb7d" providerId="LiveId" clId="{001FE859-3AA9-48C1-9318-DA584DD888EC}" dt="2025-12-07T18:18:34.044" v="3926" actId="47"/>
        <pc:sldMkLst>
          <pc:docMk/>
          <pc:sldMk cId="0" sldId="568"/>
        </pc:sldMkLst>
      </pc:sldChg>
      <pc:sldChg chg="modSp add del mod">
        <pc:chgData name="Alexander Tevzadze" userId="a8cef4de59c3fb7d" providerId="LiveId" clId="{001FE859-3AA9-48C1-9318-DA584DD888EC}" dt="2025-12-07T18:18:34.044" v="3926" actId="47"/>
        <pc:sldMkLst>
          <pc:docMk/>
          <pc:sldMk cId="0" sldId="569"/>
        </pc:sldMkLst>
      </pc:sldChg>
      <pc:sldChg chg="modSp add del mod">
        <pc:chgData name="Alexander Tevzadze" userId="a8cef4de59c3fb7d" providerId="LiveId" clId="{001FE859-3AA9-48C1-9318-DA584DD888EC}" dt="2025-12-07T18:18:34.044" v="3926" actId="47"/>
        <pc:sldMkLst>
          <pc:docMk/>
          <pc:sldMk cId="0" sldId="570"/>
        </pc:sldMkLst>
      </pc:sldChg>
      <pc:sldChg chg="modSp add del">
        <pc:chgData name="Alexander Tevzadze" userId="a8cef4de59c3fb7d" providerId="LiveId" clId="{001FE859-3AA9-48C1-9318-DA584DD888EC}" dt="2025-12-07T18:18:34.044" v="3926" actId="47"/>
        <pc:sldMkLst>
          <pc:docMk/>
          <pc:sldMk cId="0" sldId="571"/>
        </pc:sldMkLst>
      </pc:sldChg>
      <pc:sldChg chg="modSp add del">
        <pc:chgData name="Alexander Tevzadze" userId="a8cef4de59c3fb7d" providerId="LiveId" clId="{001FE859-3AA9-48C1-9318-DA584DD888EC}" dt="2025-12-07T18:18:34.044" v="3926" actId="47"/>
        <pc:sldMkLst>
          <pc:docMk/>
          <pc:sldMk cId="0" sldId="572"/>
        </pc:sldMkLst>
      </pc:sldChg>
      <pc:sldChg chg="modSp add del">
        <pc:chgData name="Alexander Tevzadze" userId="a8cef4de59c3fb7d" providerId="LiveId" clId="{001FE859-3AA9-48C1-9318-DA584DD888EC}" dt="2025-12-07T18:18:34.044" v="3926" actId="47"/>
        <pc:sldMkLst>
          <pc:docMk/>
          <pc:sldMk cId="0" sldId="573"/>
        </pc:sldMkLst>
      </pc:sldChg>
      <pc:sldChg chg="modSp add del">
        <pc:chgData name="Alexander Tevzadze" userId="a8cef4de59c3fb7d" providerId="LiveId" clId="{001FE859-3AA9-48C1-9318-DA584DD888EC}" dt="2025-12-07T18:18:34.044" v="3926" actId="47"/>
        <pc:sldMkLst>
          <pc:docMk/>
          <pc:sldMk cId="0" sldId="574"/>
        </pc:sldMkLst>
      </pc:sldChg>
      <pc:sldChg chg="modSp add del">
        <pc:chgData name="Alexander Tevzadze" userId="a8cef4de59c3fb7d" providerId="LiveId" clId="{001FE859-3AA9-48C1-9318-DA584DD888EC}" dt="2025-12-07T18:18:34.044" v="3926" actId="47"/>
        <pc:sldMkLst>
          <pc:docMk/>
          <pc:sldMk cId="0" sldId="575"/>
        </pc:sldMkLst>
      </pc:sldChg>
      <pc:sldChg chg="modSp add del">
        <pc:chgData name="Alexander Tevzadze" userId="a8cef4de59c3fb7d" providerId="LiveId" clId="{001FE859-3AA9-48C1-9318-DA584DD888EC}" dt="2025-12-07T18:18:35.810" v="3927" actId="47"/>
        <pc:sldMkLst>
          <pc:docMk/>
          <pc:sldMk cId="0" sldId="576"/>
        </pc:sldMkLst>
      </pc:sldChg>
      <pc:sldChg chg="modSp add del">
        <pc:chgData name="Alexander Tevzadze" userId="a8cef4de59c3fb7d" providerId="LiveId" clId="{001FE859-3AA9-48C1-9318-DA584DD888EC}" dt="2025-12-07T18:18:35.810" v="3927" actId="47"/>
        <pc:sldMkLst>
          <pc:docMk/>
          <pc:sldMk cId="0" sldId="577"/>
        </pc:sldMkLst>
      </pc:sldChg>
      <pc:sldChg chg="modSp add del">
        <pc:chgData name="Alexander Tevzadze" userId="a8cef4de59c3fb7d" providerId="LiveId" clId="{001FE859-3AA9-48C1-9318-DA584DD888EC}" dt="2025-12-07T18:18:35.810" v="3927" actId="47"/>
        <pc:sldMkLst>
          <pc:docMk/>
          <pc:sldMk cId="0" sldId="578"/>
        </pc:sldMkLst>
      </pc:sldChg>
      <pc:sldChg chg="addSp modSp add del mod">
        <pc:chgData name="Alexander Tevzadze" userId="a8cef4de59c3fb7d" providerId="LiveId" clId="{001FE859-3AA9-48C1-9318-DA584DD888EC}" dt="2025-12-07T18:18:35.810" v="3927" actId="47"/>
        <pc:sldMkLst>
          <pc:docMk/>
          <pc:sldMk cId="0" sldId="579"/>
        </pc:sldMkLst>
      </pc:sldChg>
      <pc:sldChg chg="modSp add del mod">
        <pc:chgData name="Alexander Tevzadze" userId="a8cef4de59c3fb7d" providerId="LiveId" clId="{001FE859-3AA9-48C1-9318-DA584DD888EC}" dt="2025-12-07T18:18:35.810" v="3927" actId="47"/>
        <pc:sldMkLst>
          <pc:docMk/>
          <pc:sldMk cId="0" sldId="580"/>
        </pc:sldMkLst>
      </pc:sldChg>
      <pc:sldChg chg="modSp add del mod">
        <pc:chgData name="Alexander Tevzadze" userId="a8cef4de59c3fb7d" providerId="LiveId" clId="{001FE859-3AA9-48C1-9318-DA584DD888EC}" dt="2025-12-07T18:18:35.810" v="3927" actId="47"/>
        <pc:sldMkLst>
          <pc:docMk/>
          <pc:sldMk cId="0" sldId="581"/>
        </pc:sldMkLst>
      </pc:sldChg>
      <pc:sldChg chg="modSp add del">
        <pc:chgData name="Alexander Tevzadze" userId="a8cef4de59c3fb7d" providerId="LiveId" clId="{001FE859-3AA9-48C1-9318-DA584DD888EC}" dt="2025-12-07T18:18:35.810" v="3927" actId="47"/>
        <pc:sldMkLst>
          <pc:docMk/>
          <pc:sldMk cId="0" sldId="582"/>
        </pc:sldMkLst>
      </pc:sldChg>
      <pc:sldChg chg="modSp add del mod">
        <pc:chgData name="Alexander Tevzadze" userId="a8cef4de59c3fb7d" providerId="LiveId" clId="{001FE859-3AA9-48C1-9318-DA584DD888EC}" dt="2025-12-07T18:18:37.419" v="3928" actId="47"/>
        <pc:sldMkLst>
          <pc:docMk/>
          <pc:sldMk cId="0" sldId="583"/>
        </pc:sldMkLst>
      </pc:sldChg>
      <pc:sldChg chg="modSp add del">
        <pc:chgData name="Alexander Tevzadze" userId="a8cef4de59c3fb7d" providerId="LiveId" clId="{001FE859-3AA9-48C1-9318-DA584DD888EC}" dt="2025-12-07T18:18:37.419" v="3928" actId="47"/>
        <pc:sldMkLst>
          <pc:docMk/>
          <pc:sldMk cId="0" sldId="584"/>
        </pc:sldMkLst>
      </pc:sldChg>
      <pc:sldChg chg="modSp add del">
        <pc:chgData name="Alexander Tevzadze" userId="a8cef4de59c3fb7d" providerId="LiveId" clId="{001FE859-3AA9-48C1-9318-DA584DD888EC}" dt="2025-12-07T18:18:37.419" v="3928" actId="47"/>
        <pc:sldMkLst>
          <pc:docMk/>
          <pc:sldMk cId="0" sldId="585"/>
        </pc:sldMkLst>
      </pc:sldChg>
      <pc:sldChg chg="modSp add del">
        <pc:chgData name="Alexander Tevzadze" userId="a8cef4de59c3fb7d" providerId="LiveId" clId="{001FE859-3AA9-48C1-9318-DA584DD888EC}" dt="2025-12-07T18:18:37.419" v="3928" actId="47"/>
        <pc:sldMkLst>
          <pc:docMk/>
          <pc:sldMk cId="0" sldId="586"/>
        </pc:sldMkLst>
      </pc:sldChg>
      <pc:sldChg chg="modSp add del">
        <pc:chgData name="Alexander Tevzadze" userId="a8cef4de59c3fb7d" providerId="LiveId" clId="{001FE859-3AA9-48C1-9318-DA584DD888EC}" dt="2025-12-07T18:18:38.138" v="3929" actId="47"/>
        <pc:sldMkLst>
          <pc:docMk/>
          <pc:sldMk cId="0" sldId="587"/>
        </pc:sldMkLst>
      </pc:sldChg>
      <pc:sldChg chg="modSp add del mod">
        <pc:chgData name="Alexander Tevzadze" userId="a8cef4de59c3fb7d" providerId="LiveId" clId="{001FE859-3AA9-48C1-9318-DA584DD888EC}" dt="2025-12-07T18:18:38.700" v="3930" actId="47"/>
        <pc:sldMkLst>
          <pc:docMk/>
          <pc:sldMk cId="0" sldId="588"/>
        </pc:sldMkLst>
      </pc:sldChg>
      <pc:sldChg chg="modSp add del">
        <pc:chgData name="Alexander Tevzadze" userId="a8cef4de59c3fb7d" providerId="LiveId" clId="{001FE859-3AA9-48C1-9318-DA584DD888EC}" dt="2025-12-07T18:18:40.293" v="3932" actId="47"/>
        <pc:sldMkLst>
          <pc:docMk/>
          <pc:sldMk cId="0" sldId="589"/>
        </pc:sldMkLst>
      </pc:sldChg>
      <pc:sldChg chg="add del">
        <pc:chgData name="Alexander Tevzadze" userId="a8cef4de59c3fb7d" providerId="LiveId" clId="{001FE859-3AA9-48C1-9318-DA584DD888EC}" dt="2025-12-07T18:19:57.108" v="3943" actId="47"/>
        <pc:sldMkLst>
          <pc:docMk/>
          <pc:sldMk cId="0" sldId="590"/>
        </pc:sldMkLst>
      </pc:sldChg>
      <pc:sldChg chg="modSp add del mod">
        <pc:chgData name="Alexander Tevzadze" userId="a8cef4de59c3fb7d" providerId="LiveId" clId="{001FE859-3AA9-48C1-9318-DA584DD888EC}" dt="2025-12-07T18:18:39.559" v="3931" actId="47"/>
        <pc:sldMkLst>
          <pc:docMk/>
          <pc:sldMk cId="0" sldId="591"/>
        </pc:sldMkLst>
      </pc:sldChg>
      <pc:sldChg chg="modSp add del mod">
        <pc:chgData name="Alexander Tevzadze" userId="a8cef4de59c3fb7d" providerId="LiveId" clId="{001FE859-3AA9-48C1-9318-DA584DD888EC}" dt="2025-12-07T18:18:35.810" v="3927" actId="47"/>
        <pc:sldMkLst>
          <pc:docMk/>
          <pc:sldMk cId="0" sldId="592"/>
        </pc:sldMkLst>
      </pc:sldChg>
      <pc:sldChg chg="modSp add del mod">
        <pc:chgData name="Alexander Tevzadze" userId="a8cef4de59c3fb7d" providerId="LiveId" clId="{001FE859-3AA9-48C1-9318-DA584DD888EC}" dt="2025-12-07T18:22:09.352" v="3976" actId="6549"/>
        <pc:sldMkLst>
          <pc:docMk/>
          <pc:sldMk cId="0" sldId="593"/>
        </pc:sldMkLst>
        <pc:spChg chg="mod">
          <ac:chgData name="Alexander Tevzadze" userId="a8cef4de59c3fb7d" providerId="LiveId" clId="{001FE859-3AA9-48C1-9318-DA584DD888EC}" dt="2025-12-07T18:20:18.808" v="3946" actId="113"/>
          <ac:spMkLst>
            <pc:docMk/>
            <pc:sldMk cId="0" sldId="593"/>
            <ac:spMk id="6146" creationId="{04242673-AE3C-3247-74B7-F41FB5E50D76}"/>
          </ac:spMkLst>
        </pc:spChg>
        <pc:spChg chg="mod">
          <ac:chgData name="Alexander Tevzadze" userId="a8cef4de59c3fb7d" providerId="LiveId" clId="{001FE859-3AA9-48C1-9318-DA584DD888EC}" dt="2025-12-07T18:22:09.352" v="3976" actId="6549"/>
          <ac:spMkLst>
            <pc:docMk/>
            <pc:sldMk cId="0" sldId="593"/>
            <ac:spMk id="6148" creationId="{1F742787-7C97-EBFF-2231-B54E518FB840}"/>
          </ac:spMkLst>
        </pc:spChg>
      </pc:sldChg>
      <pc:sldChg chg="addSp modSp add del mod">
        <pc:chgData name="Alexander Tevzadze" userId="a8cef4de59c3fb7d" providerId="LiveId" clId="{001FE859-3AA9-48C1-9318-DA584DD888EC}" dt="2025-12-07T18:22:06.274" v="3975" actId="6549"/>
        <pc:sldMkLst>
          <pc:docMk/>
          <pc:sldMk cId="0" sldId="594"/>
        </pc:sldMkLst>
        <pc:spChg chg="mod">
          <ac:chgData name="Alexander Tevzadze" userId="a8cef4de59c3fb7d" providerId="LiveId" clId="{001FE859-3AA9-48C1-9318-DA584DD888EC}" dt="2025-12-07T18:22:06.274" v="3975" actId="6549"/>
          <ac:spMkLst>
            <pc:docMk/>
            <pc:sldMk cId="0" sldId="594"/>
            <ac:spMk id="7172" creationId="{3D0AD6EC-6A19-6621-C0E3-064804C31047}"/>
          </ac:spMkLst>
        </pc:spChg>
      </pc:sldChg>
      <pc:sldChg chg="modSp add del mod">
        <pc:chgData name="Alexander Tevzadze" userId="a8cef4de59c3fb7d" providerId="LiveId" clId="{001FE859-3AA9-48C1-9318-DA584DD888EC}" dt="2025-12-07T18:21:01.568" v="3953" actId="20577"/>
        <pc:sldMkLst>
          <pc:docMk/>
          <pc:sldMk cId="0" sldId="595"/>
        </pc:sldMkLst>
        <pc:spChg chg="mod">
          <ac:chgData name="Alexander Tevzadze" userId="a8cef4de59c3fb7d" providerId="LiveId" clId="{001FE859-3AA9-48C1-9318-DA584DD888EC}" dt="2025-12-07T18:21:01.568" v="3953" actId="20577"/>
          <ac:spMkLst>
            <pc:docMk/>
            <pc:sldMk cId="0" sldId="595"/>
            <ac:spMk id="8197" creationId="{66129A5A-3059-F1B4-5ACC-1C86DD270EB0}"/>
          </ac:spMkLst>
        </pc:spChg>
      </pc:sldChg>
      <pc:sldChg chg="addSp delSp modSp add del mod">
        <pc:chgData name="Alexander Tevzadze" userId="a8cef4de59c3fb7d" providerId="LiveId" clId="{001FE859-3AA9-48C1-9318-DA584DD888EC}" dt="2025-12-07T18:27:49.839" v="4016" actId="1076"/>
        <pc:sldMkLst>
          <pc:docMk/>
          <pc:sldMk cId="0" sldId="596"/>
        </pc:sldMkLst>
        <pc:spChg chg="mod">
          <ac:chgData name="Alexander Tevzadze" userId="a8cef4de59c3fb7d" providerId="LiveId" clId="{001FE859-3AA9-48C1-9318-DA584DD888EC}" dt="2025-12-07T18:21:59.213" v="3974" actId="6549"/>
          <ac:spMkLst>
            <pc:docMk/>
            <pc:sldMk cId="0" sldId="596"/>
            <ac:spMk id="9222" creationId="{F16C512E-575D-CF9A-2AD8-C1D919E2B165}"/>
          </ac:spMkLst>
        </pc:spChg>
        <pc:picChg chg="add mod">
          <ac:chgData name="Alexander Tevzadze" userId="a8cef4de59c3fb7d" providerId="LiveId" clId="{001FE859-3AA9-48C1-9318-DA584DD888EC}" dt="2025-12-07T18:27:49.839" v="4016" actId="1076"/>
          <ac:picMkLst>
            <pc:docMk/>
            <pc:sldMk cId="0" sldId="596"/>
            <ac:picMk id="3" creationId="{69BAEEA2-E41C-ACAB-7EDB-8D7CB15CB5DF}"/>
          </ac:picMkLst>
        </pc:picChg>
        <pc:picChg chg="del">
          <ac:chgData name="Alexander Tevzadze" userId="a8cef4de59c3fb7d" providerId="LiveId" clId="{001FE859-3AA9-48C1-9318-DA584DD888EC}" dt="2025-12-07T18:27:40.825" v="4012" actId="478"/>
          <ac:picMkLst>
            <pc:docMk/>
            <pc:sldMk cId="0" sldId="596"/>
            <ac:picMk id="9220" creationId="{466FDD69-2BC5-E4B9-C219-4392C73FEC94}"/>
          </ac:picMkLst>
        </pc:picChg>
      </pc:sldChg>
      <pc:sldChg chg="modSp add mod ord">
        <pc:chgData name="Alexander Tevzadze" userId="a8cef4de59c3fb7d" providerId="LiveId" clId="{001FE859-3AA9-48C1-9318-DA584DD888EC}" dt="2025-12-07T18:30:12.300" v="4148"/>
        <pc:sldMkLst>
          <pc:docMk/>
          <pc:sldMk cId="0" sldId="597"/>
        </pc:sldMkLst>
        <pc:spChg chg="mod">
          <ac:chgData name="Alexander Tevzadze" userId="a8cef4de59c3fb7d" providerId="LiveId" clId="{001FE859-3AA9-48C1-9318-DA584DD888EC}" dt="2025-12-07T18:29:52.585" v="4146" actId="122"/>
          <ac:spMkLst>
            <pc:docMk/>
            <pc:sldMk cId="0" sldId="597"/>
            <ac:spMk id="10242" creationId="{3E48FE71-9C15-175D-663F-AB4AFB2E637D}"/>
          </ac:spMkLst>
        </pc:spChg>
        <pc:spChg chg="mod">
          <ac:chgData name="Alexander Tevzadze" userId="a8cef4de59c3fb7d" providerId="LiveId" clId="{001FE859-3AA9-48C1-9318-DA584DD888EC}" dt="2025-12-07T18:21:55.338" v="3973" actId="20577"/>
          <ac:spMkLst>
            <pc:docMk/>
            <pc:sldMk cId="0" sldId="597"/>
            <ac:spMk id="10244" creationId="{AE57A8F1-ABCB-48FF-6D53-D1AA94595327}"/>
          </ac:spMkLst>
        </pc:spChg>
      </pc:sldChg>
      <pc:sldChg chg="addSp delSp modSp add del mod">
        <pc:chgData name="Alexander Tevzadze" userId="a8cef4de59c3fb7d" providerId="LiveId" clId="{001FE859-3AA9-48C1-9318-DA584DD888EC}" dt="2025-12-07T18:18:34.044" v="3926" actId="47"/>
        <pc:sldMkLst>
          <pc:docMk/>
          <pc:sldMk cId="433418784" sldId="597"/>
        </pc:sldMkLst>
      </pc:sldChg>
      <pc:sldChg chg="modSp add mod ord">
        <pc:chgData name="Alexander Tevzadze" userId="a8cef4de59c3fb7d" providerId="LiveId" clId="{001FE859-3AA9-48C1-9318-DA584DD888EC}" dt="2025-12-07T18:30:20.019" v="4152"/>
        <pc:sldMkLst>
          <pc:docMk/>
          <pc:sldMk cId="0" sldId="598"/>
        </pc:sldMkLst>
        <pc:spChg chg="mod">
          <ac:chgData name="Alexander Tevzadze" userId="a8cef4de59c3fb7d" providerId="LiveId" clId="{001FE859-3AA9-48C1-9318-DA584DD888EC}" dt="2025-12-07T18:21:48.089" v="3971" actId="20577"/>
          <ac:spMkLst>
            <pc:docMk/>
            <pc:sldMk cId="0" sldId="598"/>
            <ac:spMk id="11268" creationId="{2EC2F870-3C13-75C3-4047-7DBCEA8A3CE5}"/>
          </ac:spMkLst>
        </pc:spChg>
      </pc:sldChg>
      <pc:sldChg chg="modSp add mod">
        <pc:chgData name="Alexander Tevzadze" userId="a8cef4de59c3fb7d" providerId="LiveId" clId="{001FE859-3AA9-48C1-9318-DA584DD888EC}" dt="2025-12-07T18:21:52.135" v="3972" actId="20577"/>
        <pc:sldMkLst>
          <pc:docMk/>
          <pc:sldMk cId="0" sldId="599"/>
        </pc:sldMkLst>
        <pc:spChg chg="mod">
          <ac:chgData name="Alexander Tevzadze" userId="a8cef4de59c3fb7d" providerId="LiveId" clId="{001FE859-3AA9-48C1-9318-DA584DD888EC}" dt="2025-12-07T18:21:52.135" v="3972" actId="20577"/>
          <ac:spMkLst>
            <pc:docMk/>
            <pc:sldMk cId="0" sldId="599"/>
            <ac:spMk id="12293" creationId="{1254F2EB-8412-952D-DC7B-CDDF9C2DF2E9}"/>
          </ac:spMkLst>
        </pc:spChg>
      </pc:sldChg>
      <pc:sldChg chg="modSp add del mod ord">
        <pc:chgData name="Alexander Tevzadze" userId="a8cef4de59c3fb7d" providerId="LiveId" clId="{001FE859-3AA9-48C1-9318-DA584DD888EC}" dt="2025-12-07T18:18:35.810" v="3927" actId="47"/>
        <pc:sldMkLst>
          <pc:docMk/>
          <pc:sldMk cId="3536708256" sldId="599"/>
        </pc:sldMkLst>
      </pc:sldChg>
      <pc:sldChg chg="modSp add mod">
        <pc:chgData name="Alexander Tevzadze" userId="a8cef4de59c3fb7d" providerId="LiveId" clId="{001FE859-3AA9-48C1-9318-DA584DD888EC}" dt="2025-12-07T18:45:21.462" v="4242" actId="20577"/>
        <pc:sldMkLst>
          <pc:docMk/>
          <pc:sldMk cId="0" sldId="600"/>
        </pc:sldMkLst>
        <pc:spChg chg="mod">
          <ac:chgData name="Alexander Tevzadze" userId="a8cef4de59c3fb7d" providerId="LiveId" clId="{001FE859-3AA9-48C1-9318-DA584DD888EC}" dt="2025-12-07T18:45:21.462" v="4242" actId="20577"/>
          <ac:spMkLst>
            <pc:docMk/>
            <pc:sldMk cId="0" sldId="600"/>
            <ac:spMk id="13314" creationId="{703EBED0-1403-0D1C-A4E4-C26C14D65D5C}"/>
          </ac:spMkLst>
        </pc:spChg>
        <pc:spChg chg="mod">
          <ac:chgData name="Alexander Tevzadze" userId="a8cef4de59c3fb7d" providerId="LiveId" clId="{001FE859-3AA9-48C1-9318-DA584DD888EC}" dt="2025-12-07T18:22:30.410" v="3977"/>
          <ac:spMkLst>
            <pc:docMk/>
            <pc:sldMk cId="0" sldId="600"/>
            <ac:spMk id="13316" creationId="{D77E0CD7-A972-FE2D-B469-3A81EF69788D}"/>
          </ac:spMkLst>
        </pc:spChg>
      </pc:sldChg>
      <pc:sldChg chg="delSp modSp add del mod ord">
        <pc:chgData name="Alexander Tevzadze" userId="a8cef4de59c3fb7d" providerId="LiveId" clId="{001FE859-3AA9-48C1-9318-DA584DD888EC}" dt="2025-12-07T18:18:37.419" v="3928" actId="47"/>
        <pc:sldMkLst>
          <pc:docMk/>
          <pc:sldMk cId="515399193" sldId="600"/>
        </pc:sldMkLst>
      </pc:sldChg>
      <pc:sldChg chg="modSp add mod">
        <pc:chgData name="Alexander Tevzadze" userId="a8cef4de59c3fb7d" providerId="LiveId" clId="{001FE859-3AA9-48C1-9318-DA584DD888EC}" dt="2025-12-07T18:31:30.325" v="4153" actId="113"/>
        <pc:sldMkLst>
          <pc:docMk/>
          <pc:sldMk cId="0" sldId="601"/>
        </pc:sldMkLst>
        <pc:spChg chg="mod">
          <ac:chgData name="Alexander Tevzadze" userId="a8cef4de59c3fb7d" providerId="LiveId" clId="{001FE859-3AA9-48C1-9318-DA584DD888EC}" dt="2025-12-07T18:31:30.325" v="4153" actId="113"/>
          <ac:spMkLst>
            <pc:docMk/>
            <pc:sldMk cId="0" sldId="601"/>
            <ac:spMk id="14338" creationId="{69110DB7-0320-A947-A104-75E422F45BF9}"/>
          </ac:spMkLst>
        </pc:spChg>
        <pc:spChg chg="mod">
          <ac:chgData name="Alexander Tevzadze" userId="a8cef4de59c3fb7d" providerId="LiveId" clId="{001FE859-3AA9-48C1-9318-DA584DD888EC}" dt="2025-12-07T18:22:33.457" v="3978"/>
          <ac:spMkLst>
            <pc:docMk/>
            <pc:sldMk cId="0" sldId="601"/>
            <ac:spMk id="14341" creationId="{E0D8B3B6-06BA-2E1F-1D20-6C834AA16879}"/>
          </ac:spMkLst>
        </pc:spChg>
      </pc:sldChg>
      <pc:sldChg chg="modSp add mod">
        <pc:chgData name="Alexander Tevzadze" userId="a8cef4de59c3fb7d" providerId="LiveId" clId="{001FE859-3AA9-48C1-9318-DA584DD888EC}" dt="2025-12-07T18:32:14.523" v="4157" actId="113"/>
        <pc:sldMkLst>
          <pc:docMk/>
          <pc:sldMk cId="0" sldId="602"/>
        </pc:sldMkLst>
        <pc:spChg chg="mod">
          <ac:chgData name="Alexander Tevzadze" userId="a8cef4de59c3fb7d" providerId="LiveId" clId="{001FE859-3AA9-48C1-9318-DA584DD888EC}" dt="2025-12-07T18:32:14.523" v="4157" actId="113"/>
          <ac:spMkLst>
            <pc:docMk/>
            <pc:sldMk cId="0" sldId="602"/>
            <ac:spMk id="15362" creationId="{7A69A78B-A823-5F08-6761-DC355E9A420C}"/>
          </ac:spMkLst>
        </pc:spChg>
        <pc:spChg chg="mod">
          <ac:chgData name="Alexander Tevzadze" userId="a8cef4de59c3fb7d" providerId="LiveId" clId="{001FE859-3AA9-48C1-9318-DA584DD888EC}" dt="2025-12-07T18:22:40.706" v="3979"/>
          <ac:spMkLst>
            <pc:docMk/>
            <pc:sldMk cId="0" sldId="602"/>
            <ac:spMk id="15366" creationId="{82F6537E-B2D9-AB89-F595-3D7530913F12}"/>
          </ac:spMkLst>
        </pc:spChg>
      </pc:sldChg>
      <pc:sldChg chg="modSp add mod">
        <pc:chgData name="Alexander Tevzadze" userId="a8cef4de59c3fb7d" providerId="LiveId" clId="{001FE859-3AA9-48C1-9318-DA584DD888EC}" dt="2025-12-07T18:34:12.344" v="4174" actId="113"/>
        <pc:sldMkLst>
          <pc:docMk/>
          <pc:sldMk cId="0" sldId="603"/>
        </pc:sldMkLst>
        <pc:spChg chg="mod">
          <ac:chgData name="Alexander Tevzadze" userId="a8cef4de59c3fb7d" providerId="LiveId" clId="{001FE859-3AA9-48C1-9318-DA584DD888EC}" dt="2025-12-07T18:34:12.344" v="4174" actId="113"/>
          <ac:spMkLst>
            <pc:docMk/>
            <pc:sldMk cId="0" sldId="603"/>
            <ac:spMk id="16386" creationId="{5AF786F8-7190-F095-B035-0294BC95156E}"/>
          </ac:spMkLst>
        </pc:spChg>
        <pc:spChg chg="mod">
          <ac:chgData name="Alexander Tevzadze" userId="a8cef4de59c3fb7d" providerId="LiveId" clId="{001FE859-3AA9-48C1-9318-DA584DD888EC}" dt="2025-12-07T18:22:43.862" v="3980"/>
          <ac:spMkLst>
            <pc:docMk/>
            <pc:sldMk cId="0" sldId="603"/>
            <ac:spMk id="16388" creationId="{1AEB72D6-5A72-D289-CC9F-4F9E79055F06}"/>
          </ac:spMkLst>
        </pc:spChg>
      </pc:sldChg>
      <pc:sldChg chg="modSp add">
        <pc:chgData name="Alexander Tevzadze" userId="a8cef4de59c3fb7d" providerId="LiveId" clId="{001FE859-3AA9-48C1-9318-DA584DD888EC}" dt="2025-12-07T18:22:46.846" v="3981"/>
        <pc:sldMkLst>
          <pc:docMk/>
          <pc:sldMk cId="0" sldId="604"/>
        </pc:sldMkLst>
        <pc:spChg chg="mod">
          <ac:chgData name="Alexander Tevzadze" userId="a8cef4de59c3fb7d" providerId="LiveId" clId="{001FE859-3AA9-48C1-9318-DA584DD888EC}" dt="2025-12-07T18:22:46.846" v="3981"/>
          <ac:spMkLst>
            <pc:docMk/>
            <pc:sldMk cId="0" sldId="604"/>
            <ac:spMk id="17412" creationId="{95E4E891-BE1B-9C4F-A80D-4B1365905C75}"/>
          </ac:spMkLst>
        </pc:spChg>
      </pc:sldChg>
      <pc:sldChg chg="modSp add mod">
        <pc:chgData name="Alexander Tevzadze" userId="a8cef4de59c3fb7d" providerId="LiveId" clId="{001FE859-3AA9-48C1-9318-DA584DD888EC}" dt="2025-12-07T18:45:54.488" v="4243" actId="113"/>
        <pc:sldMkLst>
          <pc:docMk/>
          <pc:sldMk cId="0" sldId="605"/>
        </pc:sldMkLst>
        <pc:spChg chg="mod">
          <ac:chgData name="Alexander Tevzadze" userId="a8cef4de59c3fb7d" providerId="LiveId" clId="{001FE859-3AA9-48C1-9318-DA584DD888EC}" dt="2025-12-07T18:45:54.488" v="4243" actId="113"/>
          <ac:spMkLst>
            <pc:docMk/>
            <pc:sldMk cId="0" sldId="605"/>
            <ac:spMk id="18434" creationId="{086FF5C8-BCC3-1A79-DCD1-F092799D8F11}"/>
          </ac:spMkLst>
        </pc:spChg>
        <pc:spChg chg="mod">
          <ac:chgData name="Alexander Tevzadze" userId="a8cef4de59c3fb7d" providerId="LiveId" clId="{001FE859-3AA9-48C1-9318-DA584DD888EC}" dt="2025-12-07T18:22:49.940" v="3982"/>
          <ac:spMkLst>
            <pc:docMk/>
            <pc:sldMk cId="0" sldId="605"/>
            <ac:spMk id="18437" creationId="{16D98C72-AEEC-5519-2FD3-5D2DD79EA98C}"/>
          </ac:spMkLst>
        </pc:spChg>
      </pc:sldChg>
      <pc:sldChg chg="modSp add">
        <pc:chgData name="Alexander Tevzadze" userId="a8cef4de59c3fb7d" providerId="LiveId" clId="{001FE859-3AA9-48C1-9318-DA584DD888EC}" dt="2025-12-07T18:22:53.659" v="3983"/>
        <pc:sldMkLst>
          <pc:docMk/>
          <pc:sldMk cId="0" sldId="606"/>
        </pc:sldMkLst>
        <pc:spChg chg="mod">
          <ac:chgData name="Alexander Tevzadze" userId="a8cef4de59c3fb7d" providerId="LiveId" clId="{001FE859-3AA9-48C1-9318-DA584DD888EC}" dt="2025-12-07T18:22:53.659" v="3983"/>
          <ac:spMkLst>
            <pc:docMk/>
            <pc:sldMk cId="0" sldId="606"/>
            <ac:spMk id="19461" creationId="{E9550B95-816E-1D7F-C9F0-644747E4D869}"/>
          </ac:spMkLst>
        </pc:spChg>
      </pc:sldChg>
      <pc:sldChg chg="modSp add mod">
        <pc:chgData name="Alexander Tevzadze" userId="a8cef4de59c3fb7d" providerId="LiveId" clId="{001FE859-3AA9-48C1-9318-DA584DD888EC}" dt="2025-12-07T18:47:15.585" v="4244" actId="113"/>
        <pc:sldMkLst>
          <pc:docMk/>
          <pc:sldMk cId="0" sldId="607"/>
        </pc:sldMkLst>
        <pc:spChg chg="mod">
          <ac:chgData name="Alexander Tevzadze" userId="a8cef4de59c3fb7d" providerId="LiveId" clId="{001FE859-3AA9-48C1-9318-DA584DD888EC}" dt="2025-12-07T18:47:15.585" v="4244" actId="113"/>
          <ac:spMkLst>
            <pc:docMk/>
            <pc:sldMk cId="0" sldId="607"/>
            <ac:spMk id="20482" creationId="{B4D933FC-8859-508C-D92A-3F3BCAC46E2D}"/>
          </ac:spMkLst>
        </pc:spChg>
        <pc:spChg chg="mod">
          <ac:chgData name="Alexander Tevzadze" userId="a8cef4de59c3fb7d" providerId="LiveId" clId="{001FE859-3AA9-48C1-9318-DA584DD888EC}" dt="2025-12-07T18:23:03.766" v="3984"/>
          <ac:spMkLst>
            <pc:docMk/>
            <pc:sldMk cId="0" sldId="607"/>
            <ac:spMk id="20484" creationId="{A02EA150-31E3-BF1C-1558-589A957203AB}"/>
          </ac:spMkLst>
        </pc:spChg>
      </pc:sldChg>
      <pc:sldChg chg="modSp add mod">
        <pc:chgData name="Alexander Tevzadze" userId="a8cef4de59c3fb7d" providerId="LiveId" clId="{001FE859-3AA9-48C1-9318-DA584DD888EC}" dt="2025-12-07T18:47:55.547" v="4257" actId="20577"/>
        <pc:sldMkLst>
          <pc:docMk/>
          <pc:sldMk cId="0" sldId="608"/>
        </pc:sldMkLst>
        <pc:spChg chg="mod">
          <ac:chgData name="Alexander Tevzadze" userId="a8cef4de59c3fb7d" providerId="LiveId" clId="{001FE859-3AA9-48C1-9318-DA584DD888EC}" dt="2025-12-07T18:47:55.547" v="4257" actId="20577"/>
          <ac:spMkLst>
            <pc:docMk/>
            <pc:sldMk cId="0" sldId="608"/>
            <ac:spMk id="21506" creationId="{45147C97-28AC-731D-4031-D693A3DEEE1B}"/>
          </ac:spMkLst>
        </pc:spChg>
        <pc:spChg chg="mod">
          <ac:chgData name="Alexander Tevzadze" userId="a8cef4de59c3fb7d" providerId="LiveId" clId="{001FE859-3AA9-48C1-9318-DA584DD888EC}" dt="2025-12-07T18:23:07.297" v="3985"/>
          <ac:spMkLst>
            <pc:docMk/>
            <pc:sldMk cId="0" sldId="608"/>
            <ac:spMk id="21508" creationId="{7CAC4298-8B26-1EBF-F4A6-6CF8A53A73EC}"/>
          </ac:spMkLst>
        </pc:spChg>
      </pc:sldChg>
      <pc:sldChg chg="modSp add mod">
        <pc:chgData name="Alexander Tevzadze" userId="a8cef4de59c3fb7d" providerId="LiveId" clId="{001FE859-3AA9-48C1-9318-DA584DD888EC}" dt="2025-12-07T18:48:12.419" v="4259" actId="114"/>
        <pc:sldMkLst>
          <pc:docMk/>
          <pc:sldMk cId="0" sldId="609"/>
        </pc:sldMkLst>
        <pc:spChg chg="mod">
          <ac:chgData name="Alexander Tevzadze" userId="a8cef4de59c3fb7d" providerId="LiveId" clId="{001FE859-3AA9-48C1-9318-DA584DD888EC}" dt="2025-12-07T18:48:12.419" v="4259" actId="114"/>
          <ac:spMkLst>
            <pc:docMk/>
            <pc:sldMk cId="0" sldId="609"/>
            <ac:spMk id="22530" creationId="{D92C1C9A-6756-2A26-BDDC-12A5A6E8A5AD}"/>
          </ac:spMkLst>
        </pc:spChg>
        <pc:spChg chg="mod">
          <ac:chgData name="Alexander Tevzadze" userId="a8cef4de59c3fb7d" providerId="LiveId" clId="{001FE859-3AA9-48C1-9318-DA584DD888EC}" dt="2025-12-07T18:23:10.265" v="3986"/>
          <ac:spMkLst>
            <pc:docMk/>
            <pc:sldMk cId="0" sldId="609"/>
            <ac:spMk id="22533" creationId="{8F2B9722-779D-FA2F-9BD2-4226FBB8535F}"/>
          </ac:spMkLst>
        </pc:spChg>
      </pc:sldChg>
      <pc:sldChg chg="modSp add mod">
        <pc:chgData name="Alexander Tevzadze" userId="a8cef4de59c3fb7d" providerId="LiveId" clId="{001FE859-3AA9-48C1-9318-DA584DD888EC}" dt="2025-12-07T18:49:59.820" v="4282" actId="207"/>
        <pc:sldMkLst>
          <pc:docMk/>
          <pc:sldMk cId="0" sldId="610"/>
        </pc:sldMkLst>
        <pc:spChg chg="mod">
          <ac:chgData name="Alexander Tevzadze" userId="a8cef4de59c3fb7d" providerId="LiveId" clId="{001FE859-3AA9-48C1-9318-DA584DD888EC}" dt="2025-12-07T18:49:59.820" v="4282" actId="207"/>
          <ac:spMkLst>
            <pc:docMk/>
            <pc:sldMk cId="0" sldId="610"/>
            <ac:spMk id="23554" creationId="{1C7B0C43-B737-EFE1-3EB9-A24BD319D81B}"/>
          </ac:spMkLst>
        </pc:spChg>
        <pc:spChg chg="mod">
          <ac:chgData name="Alexander Tevzadze" userId="a8cef4de59c3fb7d" providerId="LiveId" clId="{001FE859-3AA9-48C1-9318-DA584DD888EC}" dt="2025-12-07T18:48:43.915" v="4261" actId="20577"/>
          <ac:spMkLst>
            <pc:docMk/>
            <pc:sldMk cId="0" sldId="610"/>
            <ac:spMk id="23557" creationId="{5056D986-E51C-321D-224E-C85A669A0FE1}"/>
          </ac:spMkLst>
        </pc:spChg>
        <pc:spChg chg="mod">
          <ac:chgData name="Alexander Tevzadze" userId="a8cef4de59c3fb7d" providerId="LiveId" clId="{001FE859-3AA9-48C1-9318-DA584DD888EC}" dt="2025-12-07T18:48:39.977" v="4260" actId="20577"/>
          <ac:spMkLst>
            <pc:docMk/>
            <pc:sldMk cId="0" sldId="610"/>
            <ac:spMk id="23558" creationId="{D9CC9656-1A83-DCF5-BDDB-27074D006F4E}"/>
          </ac:spMkLst>
        </pc:spChg>
        <pc:spChg chg="mod">
          <ac:chgData name="Alexander Tevzadze" userId="a8cef4de59c3fb7d" providerId="LiveId" clId="{001FE859-3AA9-48C1-9318-DA584DD888EC}" dt="2025-12-07T18:23:16.202" v="3987"/>
          <ac:spMkLst>
            <pc:docMk/>
            <pc:sldMk cId="0" sldId="610"/>
            <ac:spMk id="23564" creationId="{0289A8A0-6E4F-9895-AF5F-D31E5D25180D}"/>
          </ac:spMkLst>
        </pc:spChg>
      </pc:sldChg>
      <pc:sldChg chg="modSp add">
        <pc:chgData name="Alexander Tevzadze" userId="a8cef4de59c3fb7d" providerId="LiveId" clId="{001FE859-3AA9-48C1-9318-DA584DD888EC}" dt="2025-12-07T18:23:23.451" v="3988"/>
        <pc:sldMkLst>
          <pc:docMk/>
          <pc:sldMk cId="0" sldId="611"/>
        </pc:sldMkLst>
        <pc:spChg chg="mod">
          <ac:chgData name="Alexander Tevzadze" userId="a8cef4de59c3fb7d" providerId="LiveId" clId="{001FE859-3AA9-48C1-9318-DA584DD888EC}" dt="2025-12-07T18:23:23.451" v="3988"/>
          <ac:spMkLst>
            <pc:docMk/>
            <pc:sldMk cId="0" sldId="611"/>
            <ac:spMk id="24581" creationId="{CA3CEB77-1371-B506-D59D-09841A0D5964}"/>
          </ac:spMkLst>
        </pc:spChg>
      </pc:sldChg>
      <pc:sldChg chg="modSp add mod">
        <pc:chgData name="Alexander Tevzadze" userId="a8cef4de59c3fb7d" providerId="LiveId" clId="{001FE859-3AA9-48C1-9318-DA584DD888EC}" dt="2025-12-07T18:51:01.846" v="4285" actId="6549"/>
        <pc:sldMkLst>
          <pc:docMk/>
          <pc:sldMk cId="0" sldId="612"/>
        </pc:sldMkLst>
        <pc:spChg chg="mod">
          <ac:chgData name="Alexander Tevzadze" userId="a8cef4de59c3fb7d" providerId="LiveId" clId="{001FE859-3AA9-48C1-9318-DA584DD888EC}" dt="2025-12-07T18:51:01.846" v="4285" actId="6549"/>
          <ac:spMkLst>
            <pc:docMk/>
            <pc:sldMk cId="0" sldId="612"/>
            <ac:spMk id="25602" creationId="{FBF5A83E-C711-FB50-45FC-1D75C145B557}"/>
          </ac:spMkLst>
        </pc:spChg>
        <pc:spChg chg="mod">
          <ac:chgData name="Alexander Tevzadze" userId="a8cef4de59c3fb7d" providerId="LiveId" clId="{001FE859-3AA9-48C1-9318-DA584DD888EC}" dt="2025-12-07T18:23:38.496" v="3989"/>
          <ac:spMkLst>
            <pc:docMk/>
            <pc:sldMk cId="0" sldId="612"/>
            <ac:spMk id="25605" creationId="{0CCA2F9F-C5E1-B61C-B63A-3215001A1D68}"/>
          </ac:spMkLst>
        </pc:spChg>
      </pc:sldChg>
      <pc:sldChg chg="modSp add">
        <pc:chgData name="Alexander Tevzadze" userId="a8cef4de59c3fb7d" providerId="LiveId" clId="{001FE859-3AA9-48C1-9318-DA584DD888EC}" dt="2025-12-07T18:23:42.058" v="3990"/>
        <pc:sldMkLst>
          <pc:docMk/>
          <pc:sldMk cId="0" sldId="613"/>
        </pc:sldMkLst>
        <pc:spChg chg="mod">
          <ac:chgData name="Alexander Tevzadze" userId="a8cef4de59c3fb7d" providerId="LiveId" clId="{001FE859-3AA9-48C1-9318-DA584DD888EC}" dt="2025-12-07T18:23:42.058" v="3990"/>
          <ac:spMkLst>
            <pc:docMk/>
            <pc:sldMk cId="0" sldId="613"/>
            <ac:spMk id="26636" creationId="{067A8DEC-D031-3CB0-4E09-029E64C8BDD5}"/>
          </ac:spMkLst>
        </pc:spChg>
      </pc:sldChg>
      <pc:sldChg chg="modSp add">
        <pc:chgData name="Alexander Tevzadze" userId="a8cef4de59c3fb7d" providerId="LiveId" clId="{001FE859-3AA9-48C1-9318-DA584DD888EC}" dt="2025-12-07T18:23:45.680" v="3991"/>
        <pc:sldMkLst>
          <pc:docMk/>
          <pc:sldMk cId="0" sldId="614"/>
        </pc:sldMkLst>
        <pc:spChg chg="mod">
          <ac:chgData name="Alexander Tevzadze" userId="a8cef4de59c3fb7d" providerId="LiveId" clId="{001FE859-3AA9-48C1-9318-DA584DD888EC}" dt="2025-12-07T18:23:45.680" v="3991"/>
          <ac:spMkLst>
            <pc:docMk/>
            <pc:sldMk cId="0" sldId="614"/>
            <ac:spMk id="27653" creationId="{EE90114C-51CD-7D45-4851-9C46D9591EDE}"/>
          </ac:spMkLst>
        </pc:spChg>
      </pc:sldChg>
      <pc:sldChg chg="modSp add">
        <pc:chgData name="Alexander Tevzadze" userId="a8cef4de59c3fb7d" providerId="LiveId" clId="{001FE859-3AA9-48C1-9318-DA584DD888EC}" dt="2025-12-07T18:23:50.992" v="3992"/>
        <pc:sldMkLst>
          <pc:docMk/>
          <pc:sldMk cId="0" sldId="615"/>
        </pc:sldMkLst>
        <pc:spChg chg="mod">
          <ac:chgData name="Alexander Tevzadze" userId="a8cef4de59c3fb7d" providerId="LiveId" clId="{001FE859-3AA9-48C1-9318-DA584DD888EC}" dt="2025-12-07T18:23:50.992" v="3992"/>
          <ac:spMkLst>
            <pc:docMk/>
            <pc:sldMk cId="0" sldId="615"/>
            <ac:spMk id="28684" creationId="{AF69CC02-B02A-91DE-31D7-2C23E9471A82}"/>
          </ac:spMkLst>
        </pc:spChg>
      </pc:sldChg>
      <pc:sldChg chg="addSp delSp modSp add mod modAnim">
        <pc:chgData name="Alexander Tevzadze" userId="a8cef4de59c3fb7d" providerId="LiveId" clId="{001FE859-3AA9-48C1-9318-DA584DD888EC}" dt="2025-12-07T18:51:57.287" v="4291" actId="1076"/>
        <pc:sldMkLst>
          <pc:docMk/>
          <pc:sldMk cId="0" sldId="616"/>
        </pc:sldMkLst>
        <pc:spChg chg="mod">
          <ac:chgData name="Alexander Tevzadze" userId="a8cef4de59c3fb7d" providerId="LiveId" clId="{001FE859-3AA9-48C1-9318-DA584DD888EC}" dt="2025-12-07T18:23:54.429" v="3993"/>
          <ac:spMkLst>
            <pc:docMk/>
            <pc:sldMk cId="0" sldId="616"/>
            <ac:spMk id="29701" creationId="{72AE9AE6-CC65-0BB3-36E6-4316CB75B425}"/>
          </ac:spMkLst>
        </pc:spChg>
        <pc:picChg chg="add mod">
          <ac:chgData name="Alexander Tevzadze" userId="a8cef4de59c3fb7d" providerId="LiveId" clId="{001FE859-3AA9-48C1-9318-DA584DD888EC}" dt="2025-12-07T18:51:57.287" v="4291" actId="1076"/>
          <ac:picMkLst>
            <pc:docMk/>
            <pc:sldMk cId="0" sldId="616"/>
            <ac:picMk id="2" creationId="{5BAD1D16-2307-E7DC-9CA6-FE121E736FDD}"/>
          </ac:picMkLst>
        </pc:picChg>
        <pc:picChg chg="del">
          <ac:chgData name="Alexander Tevzadze" userId="a8cef4de59c3fb7d" providerId="LiveId" clId="{001FE859-3AA9-48C1-9318-DA584DD888EC}" dt="2025-12-07T18:51:19.531" v="4286" actId="478"/>
          <ac:picMkLst>
            <pc:docMk/>
            <pc:sldMk cId="0" sldId="616"/>
            <ac:picMk id="563204" creationId="{F740F2FF-7A74-8785-DD54-B758197DC176}"/>
          </ac:picMkLst>
        </pc:picChg>
      </pc:sldChg>
      <pc:sldChg chg="addSp delSp modSp add mod modAnim">
        <pc:chgData name="Alexander Tevzadze" userId="a8cef4de59c3fb7d" providerId="LiveId" clId="{001FE859-3AA9-48C1-9318-DA584DD888EC}" dt="2025-12-07T18:52:16.446" v="4296" actId="1076"/>
        <pc:sldMkLst>
          <pc:docMk/>
          <pc:sldMk cId="0" sldId="617"/>
        </pc:sldMkLst>
        <pc:spChg chg="mod">
          <ac:chgData name="Alexander Tevzadze" userId="a8cef4de59c3fb7d" providerId="LiveId" clId="{001FE859-3AA9-48C1-9318-DA584DD888EC}" dt="2025-12-07T18:23:59.117" v="3994"/>
          <ac:spMkLst>
            <pc:docMk/>
            <pc:sldMk cId="0" sldId="617"/>
            <ac:spMk id="30725" creationId="{63098BC9-541C-B8F7-D4BC-6486337B28A2}"/>
          </ac:spMkLst>
        </pc:spChg>
        <pc:picChg chg="add mod">
          <ac:chgData name="Alexander Tevzadze" userId="a8cef4de59c3fb7d" providerId="LiveId" clId="{001FE859-3AA9-48C1-9318-DA584DD888EC}" dt="2025-12-07T18:52:16.446" v="4296" actId="1076"/>
          <ac:picMkLst>
            <pc:docMk/>
            <pc:sldMk cId="0" sldId="617"/>
            <ac:picMk id="2" creationId="{17A9D5C4-6235-C5B0-75C2-81C3BED09300}"/>
          </ac:picMkLst>
        </pc:picChg>
        <pc:picChg chg="del">
          <ac:chgData name="Alexander Tevzadze" userId="a8cef4de59c3fb7d" providerId="LiveId" clId="{001FE859-3AA9-48C1-9318-DA584DD888EC}" dt="2025-12-07T18:52:01.589" v="4292" actId="478"/>
          <ac:picMkLst>
            <pc:docMk/>
            <pc:sldMk cId="0" sldId="617"/>
            <ac:picMk id="562180" creationId="{7D684DB8-73C7-C7DD-C7AE-667E054BC74B}"/>
          </ac:picMkLst>
        </pc:picChg>
      </pc:sldChg>
      <pc:sldChg chg="modSp add">
        <pc:chgData name="Alexander Tevzadze" userId="a8cef4de59c3fb7d" providerId="LiveId" clId="{001FE859-3AA9-48C1-9318-DA584DD888EC}" dt="2025-12-07T18:24:06.194" v="3995"/>
        <pc:sldMkLst>
          <pc:docMk/>
          <pc:sldMk cId="0" sldId="618"/>
        </pc:sldMkLst>
        <pc:spChg chg="mod">
          <ac:chgData name="Alexander Tevzadze" userId="a8cef4de59c3fb7d" providerId="LiveId" clId="{001FE859-3AA9-48C1-9318-DA584DD888EC}" dt="2025-12-07T18:24:06.194" v="3995"/>
          <ac:spMkLst>
            <pc:docMk/>
            <pc:sldMk cId="0" sldId="618"/>
            <ac:spMk id="31749" creationId="{87C9BB60-4008-EE1F-6519-B224800BA46D}"/>
          </ac:spMkLst>
        </pc:spChg>
      </pc:sldChg>
      <pc:sldChg chg="modSp add">
        <pc:chgData name="Alexander Tevzadze" userId="a8cef4de59c3fb7d" providerId="LiveId" clId="{001FE859-3AA9-48C1-9318-DA584DD888EC}" dt="2025-12-07T18:24:09.413" v="3996"/>
        <pc:sldMkLst>
          <pc:docMk/>
          <pc:sldMk cId="0" sldId="619"/>
        </pc:sldMkLst>
        <pc:spChg chg="mod">
          <ac:chgData name="Alexander Tevzadze" userId="a8cef4de59c3fb7d" providerId="LiveId" clId="{001FE859-3AA9-48C1-9318-DA584DD888EC}" dt="2025-12-07T18:24:09.413" v="3996"/>
          <ac:spMkLst>
            <pc:docMk/>
            <pc:sldMk cId="0" sldId="619"/>
            <ac:spMk id="32774" creationId="{BCCC9650-E8E6-4A88-8D6D-908EC229F295}"/>
          </ac:spMkLst>
        </pc:spChg>
      </pc:sldChg>
      <pc:sldChg chg="modSp add">
        <pc:chgData name="Alexander Tevzadze" userId="a8cef4de59c3fb7d" providerId="LiveId" clId="{001FE859-3AA9-48C1-9318-DA584DD888EC}" dt="2025-12-07T18:24:12.897" v="3997"/>
        <pc:sldMkLst>
          <pc:docMk/>
          <pc:sldMk cId="0" sldId="620"/>
        </pc:sldMkLst>
        <pc:spChg chg="mod">
          <ac:chgData name="Alexander Tevzadze" userId="a8cef4de59c3fb7d" providerId="LiveId" clId="{001FE859-3AA9-48C1-9318-DA584DD888EC}" dt="2025-12-07T18:24:12.897" v="3997"/>
          <ac:spMkLst>
            <pc:docMk/>
            <pc:sldMk cId="0" sldId="620"/>
            <ac:spMk id="33810" creationId="{828358EB-81EB-0D0A-65E3-1E37D7C564F8}"/>
          </ac:spMkLst>
        </pc:spChg>
      </pc:sldChg>
      <pc:sldChg chg="modSp add">
        <pc:chgData name="Alexander Tevzadze" userId="a8cef4de59c3fb7d" providerId="LiveId" clId="{001FE859-3AA9-48C1-9318-DA584DD888EC}" dt="2025-12-07T18:24:16.412" v="3998"/>
        <pc:sldMkLst>
          <pc:docMk/>
          <pc:sldMk cId="0" sldId="621"/>
        </pc:sldMkLst>
        <pc:spChg chg="mod">
          <ac:chgData name="Alexander Tevzadze" userId="a8cef4de59c3fb7d" providerId="LiveId" clId="{001FE859-3AA9-48C1-9318-DA584DD888EC}" dt="2025-12-07T18:24:16.412" v="3998"/>
          <ac:spMkLst>
            <pc:docMk/>
            <pc:sldMk cId="0" sldId="621"/>
            <ac:spMk id="34856" creationId="{AB2E4463-2EBC-5696-7F7C-E3EE63A42C54}"/>
          </ac:spMkLst>
        </pc:spChg>
      </pc:sldChg>
      <pc:sldChg chg="modSp add">
        <pc:chgData name="Alexander Tevzadze" userId="a8cef4de59c3fb7d" providerId="LiveId" clId="{001FE859-3AA9-48C1-9318-DA584DD888EC}" dt="2025-12-07T18:24:22.067" v="3999"/>
        <pc:sldMkLst>
          <pc:docMk/>
          <pc:sldMk cId="0" sldId="622"/>
        </pc:sldMkLst>
        <pc:spChg chg="mod">
          <ac:chgData name="Alexander Tevzadze" userId="a8cef4de59c3fb7d" providerId="LiveId" clId="{001FE859-3AA9-48C1-9318-DA584DD888EC}" dt="2025-12-07T18:24:22.067" v="3999"/>
          <ac:spMkLst>
            <pc:docMk/>
            <pc:sldMk cId="0" sldId="622"/>
            <ac:spMk id="35844" creationId="{B388F645-0DB8-1B77-628D-B9B91682C758}"/>
          </ac:spMkLst>
        </pc:spChg>
      </pc:sldChg>
      <pc:sldChg chg="modSp add mod">
        <pc:chgData name="Alexander Tevzadze" userId="a8cef4de59c3fb7d" providerId="LiveId" clId="{001FE859-3AA9-48C1-9318-DA584DD888EC}" dt="2025-12-07T18:53:23.532" v="4299" actId="113"/>
        <pc:sldMkLst>
          <pc:docMk/>
          <pc:sldMk cId="0" sldId="623"/>
        </pc:sldMkLst>
        <pc:spChg chg="mod">
          <ac:chgData name="Alexander Tevzadze" userId="a8cef4de59c3fb7d" providerId="LiveId" clId="{001FE859-3AA9-48C1-9318-DA584DD888EC}" dt="2025-12-07T18:53:23.532" v="4299" actId="113"/>
          <ac:spMkLst>
            <pc:docMk/>
            <pc:sldMk cId="0" sldId="623"/>
            <ac:spMk id="36866" creationId="{E14647CD-B34E-2FBB-72D0-C96C04794FFA}"/>
          </ac:spMkLst>
        </pc:spChg>
        <pc:spChg chg="mod">
          <ac:chgData name="Alexander Tevzadze" userId="a8cef4de59c3fb7d" providerId="LiveId" clId="{001FE859-3AA9-48C1-9318-DA584DD888EC}" dt="2025-12-07T18:24:26.614" v="4000"/>
          <ac:spMkLst>
            <pc:docMk/>
            <pc:sldMk cId="0" sldId="623"/>
            <ac:spMk id="36869" creationId="{69AE245B-2FED-B6AF-6F3E-E7516ADBA824}"/>
          </ac:spMkLst>
        </pc:spChg>
      </pc:sldChg>
      <pc:sldChg chg="modSp add mod">
        <pc:chgData name="Alexander Tevzadze" userId="a8cef4de59c3fb7d" providerId="LiveId" clId="{001FE859-3AA9-48C1-9318-DA584DD888EC}" dt="2025-12-07T19:23:19.311" v="4453" actId="20577"/>
        <pc:sldMkLst>
          <pc:docMk/>
          <pc:sldMk cId="0" sldId="624"/>
        </pc:sldMkLst>
        <pc:spChg chg="mod">
          <ac:chgData name="Alexander Tevzadze" userId="a8cef4de59c3fb7d" providerId="LiveId" clId="{001FE859-3AA9-48C1-9318-DA584DD888EC}" dt="2025-12-07T19:23:19.311" v="4453" actId="20577"/>
          <ac:spMkLst>
            <pc:docMk/>
            <pc:sldMk cId="0" sldId="624"/>
            <ac:spMk id="37890" creationId="{2634715C-417F-772B-F712-637BC0F6E4A6}"/>
          </ac:spMkLst>
        </pc:spChg>
        <pc:spChg chg="mod">
          <ac:chgData name="Alexander Tevzadze" userId="a8cef4de59c3fb7d" providerId="LiveId" clId="{001FE859-3AA9-48C1-9318-DA584DD888EC}" dt="2025-12-07T18:24:30.659" v="4001"/>
          <ac:spMkLst>
            <pc:docMk/>
            <pc:sldMk cId="0" sldId="624"/>
            <ac:spMk id="37893" creationId="{ABF50CEA-AE5B-5BB3-8CB9-776D3472684D}"/>
          </ac:spMkLst>
        </pc:spChg>
        <pc:picChg chg="mod">
          <ac:chgData name="Alexander Tevzadze" userId="a8cef4de59c3fb7d" providerId="LiveId" clId="{001FE859-3AA9-48C1-9318-DA584DD888EC}" dt="2025-12-07T19:21:54.489" v="4408" actId="1076"/>
          <ac:picMkLst>
            <pc:docMk/>
            <pc:sldMk cId="0" sldId="624"/>
            <ac:picMk id="37891" creationId="{BB9C2502-9747-4C29-D71E-C3944ED392B2}"/>
          </ac:picMkLst>
        </pc:picChg>
      </pc:sldChg>
      <pc:sldChg chg="modSp add mod">
        <pc:chgData name="Alexander Tevzadze" userId="a8cef4de59c3fb7d" providerId="LiveId" clId="{001FE859-3AA9-48C1-9318-DA584DD888EC}" dt="2025-12-07T19:34:54.735" v="4737" actId="20577"/>
        <pc:sldMkLst>
          <pc:docMk/>
          <pc:sldMk cId="0" sldId="625"/>
        </pc:sldMkLst>
        <pc:spChg chg="mod">
          <ac:chgData name="Alexander Tevzadze" userId="a8cef4de59c3fb7d" providerId="LiveId" clId="{001FE859-3AA9-48C1-9318-DA584DD888EC}" dt="2025-12-07T19:34:54.735" v="4737" actId="20577"/>
          <ac:spMkLst>
            <pc:docMk/>
            <pc:sldMk cId="0" sldId="625"/>
            <ac:spMk id="38914" creationId="{E81BA0EA-647B-90F6-9D28-E261E9EA85C2}"/>
          </ac:spMkLst>
        </pc:spChg>
        <pc:spChg chg="mod">
          <ac:chgData name="Alexander Tevzadze" userId="a8cef4de59c3fb7d" providerId="LiveId" clId="{001FE859-3AA9-48C1-9318-DA584DD888EC}" dt="2025-12-07T18:24:33.675" v="4002"/>
          <ac:spMkLst>
            <pc:docMk/>
            <pc:sldMk cId="0" sldId="625"/>
            <ac:spMk id="38917" creationId="{8D409801-F31E-AB21-BF7A-C441FE07569B}"/>
          </ac:spMkLst>
        </pc:spChg>
        <pc:picChg chg="mod">
          <ac:chgData name="Alexander Tevzadze" userId="a8cef4de59c3fb7d" providerId="LiveId" clId="{001FE859-3AA9-48C1-9318-DA584DD888EC}" dt="2025-12-07T19:21:59.644" v="4410" actId="1076"/>
          <ac:picMkLst>
            <pc:docMk/>
            <pc:sldMk cId="0" sldId="625"/>
            <ac:picMk id="38915" creationId="{49BAE4D0-355A-63BD-2B3D-BC6838C6D509}"/>
          </ac:picMkLst>
        </pc:picChg>
      </pc:sldChg>
      <pc:sldChg chg="addSp delSp modSp add mod ord">
        <pc:chgData name="Alexander Tevzadze" userId="a8cef4de59c3fb7d" providerId="LiveId" clId="{001FE859-3AA9-48C1-9318-DA584DD888EC}" dt="2025-12-07T19:32:46.415" v="4720" actId="14100"/>
        <pc:sldMkLst>
          <pc:docMk/>
          <pc:sldMk cId="0" sldId="626"/>
        </pc:sldMkLst>
        <pc:spChg chg="mod">
          <ac:chgData name="Alexander Tevzadze" userId="a8cef4de59c3fb7d" providerId="LiveId" clId="{001FE859-3AA9-48C1-9318-DA584DD888EC}" dt="2025-12-07T19:32:37.884" v="4718" actId="6549"/>
          <ac:spMkLst>
            <pc:docMk/>
            <pc:sldMk cId="0" sldId="626"/>
            <ac:spMk id="39938" creationId="{73B6A762-AF97-23A5-AF7B-35BBA1F0E3A3}"/>
          </ac:spMkLst>
        </pc:spChg>
        <pc:spChg chg="mod">
          <ac:chgData name="Alexander Tevzadze" userId="a8cef4de59c3fb7d" providerId="LiveId" clId="{001FE859-3AA9-48C1-9318-DA584DD888EC}" dt="2025-12-07T18:24:38.189" v="4003"/>
          <ac:spMkLst>
            <pc:docMk/>
            <pc:sldMk cId="0" sldId="626"/>
            <ac:spMk id="39941" creationId="{62FB3FCF-56A6-BC7F-D73A-93EFB84BF031}"/>
          </ac:spMkLst>
        </pc:spChg>
        <pc:picChg chg="add mod">
          <ac:chgData name="Alexander Tevzadze" userId="a8cef4de59c3fb7d" providerId="LiveId" clId="{001FE859-3AA9-48C1-9318-DA584DD888EC}" dt="2025-12-07T19:32:46.415" v="4720" actId="14100"/>
          <ac:picMkLst>
            <pc:docMk/>
            <pc:sldMk cId="0" sldId="626"/>
            <ac:picMk id="3" creationId="{28F32E15-7D48-DF4A-82FF-B452A31C1DC7}"/>
          </ac:picMkLst>
        </pc:picChg>
        <pc:picChg chg="del">
          <ac:chgData name="Alexander Tevzadze" userId="a8cef4de59c3fb7d" providerId="LiveId" clId="{001FE859-3AA9-48C1-9318-DA584DD888EC}" dt="2025-12-07T19:30:15.372" v="4576" actId="478"/>
          <ac:picMkLst>
            <pc:docMk/>
            <pc:sldMk cId="0" sldId="626"/>
            <ac:picMk id="39939" creationId="{1B3B1B52-9953-2E09-F324-9E97DD567FF8}"/>
          </ac:picMkLst>
        </pc:picChg>
      </pc:sldChg>
      <pc:sldChg chg="modSp add">
        <pc:chgData name="Alexander Tevzadze" userId="a8cef4de59c3fb7d" providerId="LiveId" clId="{001FE859-3AA9-48C1-9318-DA584DD888EC}" dt="2025-12-07T18:24:41.955" v="4004"/>
        <pc:sldMkLst>
          <pc:docMk/>
          <pc:sldMk cId="0" sldId="627"/>
        </pc:sldMkLst>
        <pc:spChg chg="mod">
          <ac:chgData name="Alexander Tevzadze" userId="a8cef4de59c3fb7d" providerId="LiveId" clId="{001FE859-3AA9-48C1-9318-DA584DD888EC}" dt="2025-12-07T18:24:41.955" v="4004"/>
          <ac:spMkLst>
            <pc:docMk/>
            <pc:sldMk cId="0" sldId="627"/>
            <ac:spMk id="40965" creationId="{F7C3BDD8-6DBF-2E2F-3364-C606FCB2093A}"/>
          </ac:spMkLst>
        </pc:spChg>
      </pc:sldChg>
      <pc:sldChg chg="modSp add mod">
        <pc:chgData name="Alexander Tevzadze" userId="a8cef4de59c3fb7d" providerId="LiveId" clId="{001FE859-3AA9-48C1-9318-DA584DD888EC}" dt="2025-12-07T18:55:23.814" v="4346" actId="113"/>
        <pc:sldMkLst>
          <pc:docMk/>
          <pc:sldMk cId="0" sldId="628"/>
        </pc:sldMkLst>
        <pc:spChg chg="mod">
          <ac:chgData name="Alexander Tevzadze" userId="a8cef4de59c3fb7d" providerId="LiveId" clId="{001FE859-3AA9-48C1-9318-DA584DD888EC}" dt="2025-12-07T18:55:23.814" v="4346" actId="113"/>
          <ac:spMkLst>
            <pc:docMk/>
            <pc:sldMk cId="0" sldId="628"/>
            <ac:spMk id="41986" creationId="{3AA45130-55B1-E8B9-6C7F-FCD7049F05EF}"/>
          </ac:spMkLst>
        </pc:spChg>
        <pc:spChg chg="mod">
          <ac:chgData name="Alexander Tevzadze" userId="a8cef4de59c3fb7d" providerId="LiveId" clId="{001FE859-3AA9-48C1-9318-DA584DD888EC}" dt="2025-12-07T18:24:45.813" v="4005"/>
          <ac:spMkLst>
            <pc:docMk/>
            <pc:sldMk cId="0" sldId="628"/>
            <ac:spMk id="41989" creationId="{C5ABC6E1-20B9-087E-03C6-5C7BFD72B484}"/>
          </ac:spMkLst>
        </pc:spChg>
      </pc:sldChg>
      <pc:sldChg chg="modSp add">
        <pc:chgData name="Alexander Tevzadze" userId="a8cef4de59c3fb7d" providerId="LiveId" clId="{001FE859-3AA9-48C1-9318-DA584DD888EC}" dt="2025-12-07T18:24:49.109" v="4006"/>
        <pc:sldMkLst>
          <pc:docMk/>
          <pc:sldMk cId="0" sldId="629"/>
        </pc:sldMkLst>
        <pc:spChg chg="mod">
          <ac:chgData name="Alexander Tevzadze" userId="a8cef4de59c3fb7d" providerId="LiveId" clId="{001FE859-3AA9-48C1-9318-DA584DD888EC}" dt="2025-12-07T18:24:49.109" v="4006"/>
          <ac:spMkLst>
            <pc:docMk/>
            <pc:sldMk cId="0" sldId="629"/>
            <ac:spMk id="43012" creationId="{F9D9AA14-A669-F25D-B46C-96523E0D999E}"/>
          </ac:spMkLst>
        </pc:spChg>
      </pc:sldChg>
      <pc:sldChg chg="modSp add">
        <pc:chgData name="Alexander Tevzadze" userId="a8cef4de59c3fb7d" providerId="LiveId" clId="{001FE859-3AA9-48C1-9318-DA584DD888EC}" dt="2025-12-07T18:24:52.156" v="4007"/>
        <pc:sldMkLst>
          <pc:docMk/>
          <pc:sldMk cId="0" sldId="630"/>
        </pc:sldMkLst>
        <pc:spChg chg="mod">
          <ac:chgData name="Alexander Tevzadze" userId="a8cef4de59c3fb7d" providerId="LiveId" clId="{001FE859-3AA9-48C1-9318-DA584DD888EC}" dt="2025-12-07T18:24:52.156" v="4007"/>
          <ac:spMkLst>
            <pc:docMk/>
            <pc:sldMk cId="0" sldId="630"/>
            <ac:spMk id="44036" creationId="{96661B34-1BBF-5B2B-FC1D-82B6EABA9C01}"/>
          </ac:spMkLst>
        </pc:spChg>
      </pc:sldChg>
      <pc:sldChg chg="modSp add">
        <pc:chgData name="Alexander Tevzadze" userId="a8cef4de59c3fb7d" providerId="LiveId" clId="{001FE859-3AA9-48C1-9318-DA584DD888EC}" dt="2025-12-07T18:24:56.046" v="4008"/>
        <pc:sldMkLst>
          <pc:docMk/>
          <pc:sldMk cId="0" sldId="631"/>
        </pc:sldMkLst>
        <pc:spChg chg="mod">
          <ac:chgData name="Alexander Tevzadze" userId="a8cef4de59c3fb7d" providerId="LiveId" clId="{001FE859-3AA9-48C1-9318-DA584DD888EC}" dt="2025-12-07T18:24:56.046" v="4008"/>
          <ac:spMkLst>
            <pc:docMk/>
            <pc:sldMk cId="0" sldId="631"/>
            <ac:spMk id="45060" creationId="{BF2E2DB4-0CED-E505-1206-32B222F195BE}"/>
          </ac:spMkLst>
        </pc:spChg>
      </pc:sldChg>
      <pc:sldChg chg="modSp add mod">
        <pc:chgData name="Alexander Tevzadze" userId="a8cef4de59c3fb7d" providerId="LiveId" clId="{001FE859-3AA9-48C1-9318-DA584DD888EC}" dt="2025-12-07T19:56:35.946" v="4994" actId="6549"/>
        <pc:sldMkLst>
          <pc:docMk/>
          <pc:sldMk cId="1345242330" sldId="632"/>
        </pc:sldMkLst>
        <pc:spChg chg="mod">
          <ac:chgData name="Alexander Tevzadze" userId="a8cef4de59c3fb7d" providerId="LiveId" clId="{001FE859-3AA9-48C1-9318-DA584DD888EC}" dt="2025-12-07T19:56:35.946" v="4994" actId="6549"/>
          <ac:spMkLst>
            <pc:docMk/>
            <pc:sldMk cId="1345242330" sldId="632"/>
            <ac:spMk id="39938" creationId="{6E2DF0D7-25B7-18F9-1A88-29146D72DC15}"/>
          </ac:spMkLst>
        </pc:spChg>
        <pc:picChg chg="mod">
          <ac:chgData name="Alexander Tevzadze" userId="a8cef4de59c3fb7d" providerId="LiveId" clId="{001FE859-3AA9-48C1-9318-DA584DD888EC}" dt="2025-12-07T19:48:59.552" v="4869" actId="1076"/>
          <ac:picMkLst>
            <pc:docMk/>
            <pc:sldMk cId="1345242330" sldId="632"/>
            <ac:picMk id="39939" creationId="{202FEABA-28E4-F356-ECFE-D49753463379}"/>
          </ac:picMkLst>
        </pc:picChg>
      </pc:sldChg>
      <pc:sldChg chg="addSp delSp modSp add mod">
        <pc:chgData name="Alexander Tevzadze" userId="a8cef4de59c3fb7d" providerId="LiveId" clId="{001FE859-3AA9-48C1-9318-DA584DD888EC}" dt="2025-12-07T20:01:06.763" v="5043" actId="1076"/>
        <pc:sldMkLst>
          <pc:docMk/>
          <pc:sldMk cId="317668141" sldId="633"/>
        </pc:sldMkLst>
        <pc:spChg chg="mod">
          <ac:chgData name="Alexander Tevzadze" userId="a8cef4de59c3fb7d" providerId="LiveId" clId="{001FE859-3AA9-48C1-9318-DA584DD888EC}" dt="2025-12-07T20:00:27.178" v="5042" actId="6549"/>
          <ac:spMkLst>
            <pc:docMk/>
            <pc:sldMk cId="317668141" sldId="633"/>
            <ac:spMk id="41986" creationId="{3D0DB1EB-C65B-1C37-FB2F-D55A0DA08D32}"/>
          </ac:spMkLst>
        </pc:spChg>
        <pc:picChg chg="add del">
          <ac:chgData name="Alexander Tevzadze" userId="a8cef4de59c3fb7d" providerId="LiveId" clId="{001FE859-3AA9-48C1-9318-DA584DD888EC}" dt="2025-12-07T19:59:30.776" v="5001" actId="22"/>
          <ac:picMkLst>
            <pc:docMk/>
            <pc:sldMk cId="317668141" sldId="633"/>
            <ac:picMk id="3" creationId="{7C2CEE06-90CF-A69C-68AB-75D0F3884280}"/>
          </ac:picMkLst>
        </pc:picChg>
        <pc:picChg chg="add mod">
          <ac:chgData name="Alexander Tevzadze" userId="a8cef4de59c3fb7d" providerId="LiveId" clId="{001FE859-3AA9-48C1-9318-DA584DD888EC}" dt="2025-12-07T20:01:06.763" v="5043" actId="1076"/>
          <ac:picMkLst>
            <pc:docMk/>
            <pc:sldMk cId="317668141" sldId="633"/>
            <ac:picMk id="5" creationId="{8A7DC3B2-C24E-2126-4D0A-FF597ECEDBDC}"/>
          </ac:picMkLst>
        </pc:picChg>
        <pc:picChg chg="add del">
          <ac:chgData name="Alexander Tevzadze" userId="a8cef4de59c3fb7d" providerId="LiveId" clId="{001FE859-3AA9-48C1-9318-DA584DD888EC}" dt="2025-12-07T19:59:32.698" v="5003" actId="478"/>
          <ac:picMkLst>
            <pc:docMk/>
            <pc:sldMk cId="317668141" sldId="633"/>
            <ac:picMk id="41987" creationId="{449B7AD7-BFEC-BA90-54CF-728089317BB7}"/>
          </ac:picMkLst>
        </pc:picChg>
      </pc:sldChg>
      <pc:sldChg chg="add del">
        <pc:chgData name="Alexander Tevzadze" userId="a8cef4de59c3fb7d" providerId="LiveId" clId="{001FE859-3AA9-48C1-9318-DA584DD888EC}" dt="2025-12-07T19:56:44.650" v="4995" actId="47"/>
        <pc:sldMkLst>
          <pc:docMk/>
          <pc:sldMk cId="4072283463" sldId="633"/>
        </pc:sldMkLst>
      </pc:sldChg>
    </pc:docChg>
  </pc:docChgLst>
  <pc:docChgLst>
    <pc:chgData name="Alexander Tevzadze" userId="a8cef4de59c3fb7d" providerId="LiveId" clId="{F0A18E03-C208-4FE3-A503-B08F84F6CB74}"/>
    <pc:docChg chg="undo redo custSel addSld delSld modSld sldOrd modNotesMaster modHandout">
      <pc:chgData name="Alexander Tevzadze" userId="a8cef4de59c3fb7d" providerId="LiveId" clId="{F0A18E03-C208-4FE3-A503-B08F84F6CB74}" dt="2025-12-08T06:38:51.131" v="3696"/>
      <pc:docMkLst>
        <pc:docMk/>
      </pc:docMkLst>
      <pc:sldChg chg="addSp delSp modSp mod">
        <pc:chgData name="Alexander Tevzadze" userId="a8cef4de59c3fb7d" providerId="LiveId" clId="{F0A18E03-C208-4FE3-A503-B08F84F6CB74}" dt="2025-11-23T11:34:03.632" v="2506" actId="20577"/>
        <pc:sldMkLst>
          <pc:docMk/>
          <pc:sldMk cId="0" sldId="304"/>
        </pc:sldMkLst>
        <pc:spChg chg="mod">
          <ac:chgData name="Alexander Tevzadze" userId="a8cef4de59c3fb7d" providerId="LiveId" clId="{F0A18E03-C208-4FE3-A503-B08F84F6CB74}" dt="2025-11-23T11:34:03.632" v="2506" actId="20577"/>
          <ac:spMkLst>
            <pc:docMk/>
            <pc:sldMk cId="0" sldId="304"/>
            <ac:spMk id="5123" creationId="{C642BC4D-5784-E776-4B8B-EB11F715793C}"/>
          </ac:spMkLst>
        </pc:spChg>
      </pc:sldChg>
      <pc:sldChg chg="modSp add mod">
        <pc:chgData name="Alexander Tevzadze" userId="a8cef4de59c3fb7d" providerId="LiveId" clId="{F0A18E03-C208-4FE3-A503-B08F84F6CB74}" dt="2025-11-23T12:47:51.414" v="3090" actId="20577"/>
        <pc:sldMkLst>
          <pc:docMk/>
          <pc:sldMk cId="1209647560" sldId="443"/>
        </pc:sldMkLst>
        <pc:spChg chg="mod">
          <ac:chgData name="Alexander Tevzadze" userId="a8cef4de59c3fb7d" providerId="LiveId" clId="{F0A18E03-C208-4FE3-A503-B08F84F6CB74}" dt="2025-11-23T12:47:51.414" v="3090" actId="20577"/>
          <ac:spMkLst>
            <pc:docMk/>
            <pc:sldMk cId="1209647560" sldId="443"/>
            <ac:spMk id="51203" creationId="{9B5F18AB-657C-3581-C745-12F4556162D7}"/>
          </ac:spMkLst>
        </pc:spChg>
      </pc:sldChg>
      <pc:sldChg chg="modSp mod">
        <pc:chgData name="Alexander Tevzadze" userId="a8cef4de59c3fb7d" providerId="LiveId" clId="{F0A18E03-C208-4FE3-A503-B08F84F6CB74}" dt="2025-12-08T06:19:06.030" v="3660" actId="20577"/>
        <pc:sldMkLst>
          <pc:docMk/>
          <pc:sldMk cId="0" sldId="630"/>
        </pc:sldMkLst>
        <pc:spChg chg="mod">
          <ac:chgData name="Alexander Tevzadze" userId="a8cef4de59c3fb7d" providerId="LiveId" clId="{F0A18E03-C208-4FE3-A503-B08F84F6CB74}" dt="2025-12-08T06:19:06.030" v="3660" actId="20577"/>
          <ac:spMkLst>
            <pc:docMk/>
            <pc:sldMk cId="0" sldId="630"/>
            <ac:spMk id="44034" creationId="{4F1508F8-0A00-D420-DDAB-6CA3DA586E7D}"/>
          </ac:spMkLst>
        </pc:spChg>
      </pc:sldChg>
      <pc:sldChg chg="addSp delSp modSp mod">
        <pc:chgData name="Alexander Tevzadze" userId="a8cef4de59c3fb7d" providerId="LiveId" clId="{F0A18E03-C208-4FE3-A503-B08F84F6CB74}" dt="2025-12-08T06:37:01.058" v="3694" actId="1076"/>
        <pc:sldMkLst>
          <pc:docMk/>
          <pc:sldMk cId="317668141" sldId="633"/>
        </pc:sldMkLst>
        <pc:spChg chg="mod">
          <ac:chgData name="Alexander Tevzadze" userId="a8cef4de59c3fb7d" providerId="LiveId" clId="{F0A18E03-C208-4FE3-A503-B08F84F6CB74}" dt="2025-12-08T06:36:50.346" v="3690" actId="6549"/>
          <ac:spMkLst>
            <pc:docMk/>
            <pc:sldMk cId="317668141" sldId="633"/>
            <ac:spMk id="41986" creationId="{3D0DB1EB-C65B-1C37-FB2F-D55A0DA08D32}"/>
          </ac:spMkLst>
        </pc:spChg>
        <pc:picChg chg="add mod ord">
          <ac:chgData name="Alexander Tevzadze" userId="a8cef4de59c3fb7d" providerId="LiveId" clId="{F0A18E03-C208-4FE3-A503-B08F84F6CB74}" dt="2025-12-08T06:37:01.058" v="3694" actId="1076"/>
          <ac:picMkLst>
            <pc:docMk/>
            <pc:sldMk cId="317668141" sldId="633"/>
            <ac:picMk id="3" creationId="{F02EBEE3-DAD8-5966-D87D-53428E5CEB26}"/>
          </ac:picMkLst>
        </pc:picChg>
        <pc:picChg chg="add mod">
          <ac:chgData name="Alexander Tevzadze" userId="a8cef4de59c3fb7d" providerId="LiveId" clId="{F0A18E03-C208-4FE3-A503-B08F84F6CB74}" dt="2025-12-08T06:36:01.036" v="3683" actId="14100"/>
          <ac:picMkLst>
            <pc:docMk/>
            <pc:sldMk cId="317668141" sldId="633"/>
            <ac:picMk id="4" creationId="{DED97138-1AD0-B36B-CE22-CFCC2E1F7B04}"/>
          </ac:picMkLst>
        </pc:picChg>
        <pc:picChg chg="del">
          <ac:chgData name="Alexander Tevzadze" userId="a8cef4de59c3fb7d" providerId="LiveId" clId="{F0A18E03-C208-4FE3-A503-B08F84F6CB74}" dt="2025-12-08T05:48:59.888" v="3096" actId="478"/>
          <ac:picMkLst>
            <pc:docMk/>
            <pc:sldMk cId="317668141" sldId="633"/>
            <ac:picMk id="5" creationId="{8A7DC3B2-C24E-2126-4D0A-FF597ECEDBDC}"/>
          </ac:picMkLst>
        </pc:picChg>
        <pc:picChg chg="add mod">
          <ac:chgData name="Alexander Tevzadze" userId="a8cef4de59c3fb7d" providerId="LiveId" clId="{F0A18E03-C208-4FE3-A503-B08F84F6CB74}" dt="2025-12-08T06:36:10.661" v="3685" actId="1076"/>
          <ac:picMkLst>
            <pc:docMk/>
            <pc:sldMk cId="317668141" sldId="633"/>
            <ac:picMk id="6" creationId="{294ABAA8-6B87-6A97-3CA7-2DF8941C0F49}"/>
          </ac:picMkLst>
        </pc:picChg>
      </pc:sldChg>
      <pc:sldChg chg="modSp add del mod">
        <pc:chgData name="Alexander Tevzadze" userId="a8cef4de59c3fb7d" providerId="LiveId" clId="{F0A18E03-C208-4FE3-A503-B08F84F6CB74}" dt="2025-12-08T06:10:58.228" v="3632" actId="47"/>
        <pc:sldMkLst>
          <pc:docMk/>
          <pc:sldMk cId="3553706872" sldId="634"/>
        </pc:sldMkLst>
        <pc:spChg chg="mod">
          <ac:chgData name="Alexander Tevzadze" userId="a8cef4de59c3fb7d" providerId="LiveId" clId="{F0A18E03-C208-4FE3-A503-B08F84F6CB74}" dt="2025-12-08T06:05:21.137" v="3631" actId="6549"/>
          <ac:spMkLst>
            <pc:docMk/>
            <pc:sldMk cId="3553706872" sldId="634"/>
            <ac:spMk id="44034" creationId="{3AC707C8-B71F-C8B2-F2BE-C2B1455DFD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01ED63E-26CD-19AC-C000-E8E7AECDB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721A5DE-DD2A-5FCE-2CD9-BB7075C07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84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033EFBE-DB6F-D929-A5E3-57C15073E5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8FD7416-D71B-5838-4D25-A61DA0E9DE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84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1AF8E16-49AD-4A8B-AA44-5905CE70B9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1FF5F3-0320-4692-6A04-5362924A9D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defTabSz="990491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5CECDC-6B9F-1EC8-6973-E4C30B3E1A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584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 defTabSz="990491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7F8D58-E6A3-01A4-EBAA-7EC9290770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4163" y="114300"/>
            <a:ext cx="4583112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A417D-C4FB-4E4A-8E9C-55D7FC29B2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988" y="3656867"/>
            <a:ext cx="9660946" cy="301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748F3BD-69DD-FC5D-D1EF-0B23528922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defTabSz="990491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58D01FA-6441-965C-EF4D-D5BF6F665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84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defTabSz="990491" eaLnBrk="1" hangingPunct="1">
              <a:defRPr sz="1300"/>
            </a:lvl1pPr>
          </a:lstStyle>
          <a:p>
            <a:fld id="{C04FB650-B177-4AC0-B386-20E38E76D2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EF9511-5696-FD70-9CD6-CDBB251F3625}"/>
              </a:ext>
            </a:extLst>
          </p:cNvPr>
          <p:cNvCxnSpPr/>
          <p:nvPr userDrawn="1"/>
        </p:nvCxnSpPr>
        <p:spPr>
          <a:xfrm>
            <a:off x="152400" y="323850"/>
            <a:ext cx="8839200" cy="0"/>
          </a:xfrm>
          <a:prstGeom prst="line">
            <a:avLst/>
          </a:prstGeom>
          <a:ln w="1905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031ABB61-7D3F-BFA2-EB94-4921542D6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0"/>
            <a:ext cx="8991600" cy="323850"/>
          </a:xfrm>
          <a:ln w="19050"/>
        </p:spPr>
        <p:txBody>
          <a:bodyPr/>
          <a:lstStyle>
            <a:lvl1pPr algn="l">
              <a:defRPr i="0" baseline="0">
                <a:solidFill>
                  <a:srgbClr val="FFFFCC"/>
                </a:solidFill>
                <a:latin typeface="Sylfaen" panose="010A0502050306030303" pitchFamily="18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09A61-025D-61D5-CB71-EB0E84793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0"/>
            <a:ext cx="762000" cy="323850"/>
          </a:xfrm>
          <a:ln w="19050"/>
        </p:spPr>
        <p:txBody>
          <a:bodyPr/>
          <a:lstStyle>
            <a:lvl1pPr algn="l">
              <a:defRPr>
                <a:solidFill>
                  <a:srgbClr val="FFFFCC"/>
                </a:solidFill>
              </a:defRPr>
            </a:lvl1pPr>
          </a:lstStyle>
          <a:p>
            <a:fld id="{B1518831-4276-4054-A2BE-A2F0D361F7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0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F9305-D579-CAFE-9162-C732F3D68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337D1-D7BC-7596-B9B9-8E605EDE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BC7F3-8771-E273-C872-BD8725E6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ED25A-25B9-425E-9529-2B71FEC9E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1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7491B-8868-82F1-5D8D-054B24963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00D3A-AADF-9593-1ED9-09B232A2C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1DFA-5CCC-E140-215A-D5419E848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E57E-ECFA-49A3-B34D-06986A9DFC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7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F56CCE-95F8-48CB-EC70-46D554752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D43E4D-91F7-00D7-2117-73BFE173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1D1BE3-F8F9-A1E2-F8A1-94B9FD6FA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ED73F0-1082-4C66-D54F-A57F95459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9B52B6-55DE-FAA1-6571-97D4EADE7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49D7D5-F3F0-4D61-97C3-956966253DA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6" r:id="rId2"/>
    <p:sldLayoutId id="214748376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642BC4D-5784-E776-4B8B-EB11F71579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0000FF"/>
                </a:solidFill>
              </a:rPr>
              <a:t>		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FFFF00"/>
                </a:solidFill>
              </a:rPr>
              <a:t>ფიზიკის შესავალი</a:t>
            </a:r>
            <a:r>
              <a:rPr lang="en-US" altLang="en-US" sz="3600" b="1" dirty="0">
                <a:solidFill>
                  <a:srgbClr val="FFFF00"/>
                </a:solidFill>
              </a:rPr>
              <a:t>  </a:t>
            </a:r>
            <a:r>
              <a:rPr lang="ka-GE" altLang="en-US" sz="3600" b="1" dirty="0">
                <a:solidFill>
                  <a:srgbClr val="FFFF00"/>
                </a:solidFill>
              </a:rPr>
              <a:t>(1)</a:t>
            </a:r>
          </a:p>
          <a:p>
            <a:pPr algn="ctr" eaLnBrk="1" hangingPunct="1">
              <a:buFontTx/>
              <a:buNone/>
            </a:pPr>
            <a:endParaRPr lang="en-US" altLang="en-US" sz="1400" b="1" dirty="0">
              <a:solidFill>
                <a:srgbClr val="66FF99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66FF99"/>
                </a:solidFill>
              </a:rPr>
              <a:t>ლექცია </a:t>
            </a:r>
            <a:r>
              <a:rPr lang="en-US" altLang="en-US" sz="3600" b="1" dirty="0">
                <a:solidFill>
                  <a:srgbClr val="66FF99"/>
                </a:solidFill>
              </a:rPr>
              <a:t>11</a:t>
            </a:r>
            <a:r>
              <a:rPr lang="ka-GE" altLang="en-US" sz="3600" b="1" dirty="0">
                <a:solidFill>
                  <a:srgbClr val="66FF99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ka-GE" altLang="en-US" sz="2400" b="1" dirty="0" err="1">
                <a:solidFill>
                  <a:schemeClr val="bg1"/>
                </a:solidFill>
              </a:rPr>
              <a:t>ავოგადროს</a:t>
            </a:r>
            <a:r>
              <a:rPr lang="ka-GE" altLang="en-US" sz="2400" b="1" dirty="0">
                <a:solidFill>
                  <a:schemeClr val="bg1"/>
                </a:solidFill>
              </a:rPr>
              <a:t> რიცხვი</a:t>
            </a:r>
          </a:p>
          <a:p>
            <a:pPr algn="ctr"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</a:rPr>
              <a:t>მოლეკულურ–კინეტიკური თეორია</a:t>
            </a:r>
          </a:p>
          <a:p>
            <a:pPr algn="ctr"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</a:rPr>
              <a:t>იდეალური აირის მდგომარეობის განტოლება</a:t>
            </a:r>
          </a:p>
          <a:p>
            <a:pPr algn="ctr" eaLnBrk="1" hangingPunct="1">
              <a:buFontTx/>
              <a:buNone/>
            </a:pPr>
            <a:r>
              <a:rPr lang="ka-GE" altLang="en-US" sz="2400" b="1" dirty="0">
                <a:solidFill>
                  <a:schemeClr val="bg1"/>
                </a:solidFill>
              </a:rPr>
              <a:t>ბოილ–მარიოტის და გეი–ლუსაკის კანონები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AFA03-10A0-8E7B-4C56-234CD81B92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13" y="31423"/>
            <a:ext cx="234057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9110DB7-0320-A947-A104-75E422F45B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მოლეკულურ–კინეტიკური თეორია</a:t>
            </a: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მოლეკულების და ატომების მოძრაობის ურთიერთკავშირი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მაკროსკოპულ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თვისებებთან:</a:t>
            </a: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განისაზღვრება მოლეკულების მოძრაობის სიჩქარით (კინეტიკური ენერგიით);</a:t>
            </a: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წნევა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განისაზღვრება მოლეკულების კედლებთან დრეკადი დაჯახებით გამოწვეული ძალით;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მოლეკულურ–კინეტიკური თეორიის ავტორი: ლუდვიგ ბოლცმანი</a:t>
            </a:r>
          </a:p>
        </p:txBody>
      </p:sp>
      <p:pic>
        <p:nvPicPr>
          <p:cNvPr id="14339" name="Picture 4" descr="boltzmann">
            <a:extLst>
              <a:ext uri="{FF2B5EF4-FFF2-40B4-BE49-F238E27FC236}">
                <a16:creationId xmlns:a16="http://schemas.microsoft.com/office/drawing/2014/main" id="{D37285A3-5147-686A-6E02-20CD4105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5257800"/>
            <a:ext cx="11350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7">
            <a:extLst>
              <a:ext uri="{FF2B5EF4-FFF2-40B4-BE49-F238E27FC236}">
                <a16:creationId xmlns:a16="http://schemas.microsoft.com/office/drawing/2014/main" id="{CBF30A35-50AD-EFD2-B91E-D92448F3F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B6B84B-95E2-4C2C-AFEE-E2B32E208A7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4341" name="Footer Placeholder 8">
            <a:extLst>
              <a:ext uri="{FF2B5EF4-FFF2-40B4-BE49-F238E27FC236}">
                <a16:creationId xmlns:a16="http://schemas.microsoft.com/office/drawing/2014/main" id="{E0D8B3B6-06BA-2E1F-1D20-6C834AA168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7A69A78B-A823-5F08-6761-DC355E9A42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ბოლცმანის მუდმივა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კავშირი მოლეკულების საშუალო კინეტიკურ ენერგიასა და ტემპერატურას შორის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მიკროსკოპული 		</a:t>
            </a: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    მაკროსკოპული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ბოლცმანის მუდმივა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1.38 10</a:t>
            </a:r>
            <a:r>
              <a:rPr lang="en-US" altLang="en-US" sz="2800" b="1" baseline="30000" dirty="0">
                <a:solidFill>
                  <a:srgbClr val="FFFF00"/>
                </a:solidFill>
                <a:latin typeface="Sylfaen" panose="010A0502050306030303" pitchFamily="18" charset="0"/>
              </a:rPr>
              <a:t>-23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ჯოული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/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კელვინი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ka-GE" altLang="en-US" sz="2800" i="1" u="sng" dirty="0">
                <a:solidFill>
                  <a:schemeClr val="bg1"/>
                </a:solidFill>
                <a:latin typeface="Sylfaen" panose="010A0502050306030303" pitchFamily="18" charset="0"/>
              </a:rPr>
              <a:t>ყურადღებით: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K </a:t>
            </a: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– 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ბოლცმანის მუდმივა, 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K</a:t>
            </a: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 - 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კელვინი)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703B4834-13A1-D254-BC22-BE05FA72F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295400"/>
            <a:ext cx="7620000" cy="2362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1D50F96C-D4BE-3A0D-8495-5A70E3CE69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2950" y="2209800"/>
          <a:ext cx="2928938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510" imgH="476255" progId="Equation.3">
                  <p:embed/>
                </p:oleObj>
              </mc:Choice>
              <mc:Fallback>
                <p:oleObj name="Equation" r:id="rId2" imgW="990510" imgH="476255" progId="Equation.3">
                  <p:embed/>
                  <p:pic>
                    <p:nvPicPr>
                      <p:cNvPr id="15364" name="Object 5">
                        <a:extLst>
                          <a:ext uri="{FF2B5EF4-FFF2-40B4-BE49-F238E27FC236}">
                            <a16:creationId xmlns:a16="http://schemas.microsoft.com/office/drawing/2014/main" id="{1D50F96C-D4BE-3A0D-8495-5A70E3CE6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209800"/>
                        <a:ext cx="2928938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Slide Number Placeholder 8">
            <a:extLst>
              <a:ext uri="{FF2B5EF4-FFF2-40B4-BE49-F238E27FC236}">
                <a16:creationId xmlns:a16="http://schemas.microsoft.com/office/drawing/2014/main" id="{E249401F-7D37-D31F-C8BD-BE84C51FF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8956BA-BEA5-46B3-871F-E9110981665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5366" name="Footer Placeholder 9">
            <a:extLst>
              <a:ext uri="{FF2B5EF4-FFF2-40B4-BE49-F238E27FC236}">
                <a16:creationId xmlns:a16="http://schemas.microsoft.com/office/drawing/2014/main" id="{82F6537E-B2D9-AB89-F595-3D753091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5AF786F8-7190-F095-B035-0294BC9515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მოლეკულურ–კინეტიკური თეორია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	ორი სხვადასხვა მასის მოლეკულების ნარევის აირი:</a:t>
            </a:r>
          </a:p>
          <a:p>
            <a:pPr algn="ctr" eaLnBrk="1" hangingPunct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მაკროსკოპული ტემპერატურა </a:t>
            </a: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ორივე ნივთიერების მოლეკულების საშუალო კინეტიკური ენერგია ტოლია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m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 baseline="30000" dirty="0">
                <a:solidFill>
                  <a:srgbClr val="FFFF00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/ 2 = m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 baseline="30000" dirty="0">
                <a:solidFill>
                  <a:srgbClr val="FFFF00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/ 2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– 	უფრო მასიური მოლეკულები მოძრაობენ უფრო 	ნელა;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– 	მსუბუქი მოლეკულები მოძრაობენ უფრო 	სწრაფად;</a:t>
            </a:r>
            <a:r>
              <a:rPr lang="en-US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6387" name="Slide Number Placeholder 6">
            <a:extLst>
              <a:ext uri="{FF2B5EF4-FFF2-40B4-BE49-F238E27FC236}">
                <a16:creationId xmlns:a16="http://schemas.microsoft.com/office/drawing/2014/main" id="{7DF3C7CE-EDCD-77CC-6997-0337E9BB7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11D82C-EE97-4EA9-A3C9-5D8F96468E1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6388" name="Footer Placeholder 7">
            <a:extLst>
              <a:ext uri="{FF2B5EF4-FFF2-40B4-BE49-F238E27FC236}">
                <a16:creationId xmlns:a16="http://schemas.microsoft.com/office/drawing/2014/main" id="{1AEB72D6-5A72-D289-CC9F-4F9E79055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AB39A306-A1BB-BA54-AED3-8C2B8FDFFB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აირის მდგომარეობის განტოლება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აირების დახასიათება შეიძება შემდეგი სამი ძირითადი მაკროსკოპული მახასიათებლით: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P -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წნევა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 -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მოცულობა</a:t>
            </a: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T -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დადგინდა, რომ აირების ფართო კლასებისათვის ეს სამი თერმოდინამიკური პარამეტრი ერთმანეთზე დამოკიდებულია შემდეგი კანონით: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 V / T = constant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Slide Number Placeholder 6">
            <a:extLst>
              <a:ext uri="{FF2B5EF4-FFF2-40B4-BE49-F238E27FC236}">
                <a16:creationId xmlns:a16="http://schemas.microsoft.com/office/drawing/2014/main" id="{A2EE301E-AE35-564E-3344-981D85307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B816C0-F41B-4DEC-AC12-3261B97447A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7412" name="Footer Placeholder 7">
            <a:extLst>
              <a:ext uri="{FF2B5EF4-FFF2-40B4-BE49-F238E27FC236}">
                <a16:creationId xmlns:a16="http://schemas.microsoft.com/office/drawing/2014/main" id="{95E4E891-BE1B-9C4F-A80D-4B1365905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86FF5C8-BCC3-1A79-DCD1-F092799D8F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იდეალური აირი</a:t>
            </a:r>
          </a:p>
          <a:p>
            <a:pPr algn="ctr"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იდეალური აირის მდგომარეობის განტოლება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(მენდელეევ–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კლაპეირონის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კანონი)</a:t>
            </a:r>
          </a:p>
          <a:p>
            <a:pPr algn="ctr"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P V = (m / M)  R T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P, V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აირის წნევა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მოცულობა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და ტემპერატურა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m –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აირის სრული მასა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M –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აირის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მოლური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მასა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R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აირის უნივერსალური მუდმივა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R =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8.31 კ ჯ/(მოლი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K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82203383-951B-12FB-1777-9869FF65D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419600" cy="9906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Slide Number Placeholder 7">
            <a:extLst>
              <a:ext uri="{FF2B5EF4-FFF2-40B4-BE49-F238E27FC236}">
                <a16:creationId xmlns:a16="http://schemas.microsoft.com/office/drawing/2014/main" id="{8220C61A-7BC3-08BD-5B8B-1AD627995F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84D3A4-BC5B-4E3C-B5DC-4E014D669CB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8437" name="Footer Placeholder 8">
            <a:extLst>
              <a:ext uri="{FF2B5EF4-FFF2-40B4-BE49-F238E27FC236}">
                <a16:creationId xmlns:a16="http://schemas.microsoft.com/office/drawing/2014/main" id="{16D98C72-AEEC-5519-2FD3-5D2DD79EA9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6DA52BD1-2E50-9DD5-1E84-0F6A3DFB95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იდეალური აირი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იდეალური აირის მდგომარეობის განტოლების ალნტერნატიული ფორმები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m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/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M = n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n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მოლების რაოდენობა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აირის უნივერსალური მუდმივის, ავოგადროს რიცხვისა და ბოლცმანის რიცხვის კავშირი: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R = N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K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N =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n N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მოლეკულების სრული რაოდენობა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P V =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K T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1342F113-C3FB-3B46-D5B7-71E0D911E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257800"/>
            <a:ext cx="3200400" cy="1143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Slide Number Placeholder 7">
            <a:extLst>
              <a:ext uri="{FF2B5EF4-FFF2-40B4-BE49-F238E27FC236}">
                <a16:creationId xmlns:a16="http://schemas.microsoft.com/office/drawing/2014/main" id="{E7D003A4-1E17-C1FD-4F22-5067C4295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AF60A-5D10-4E31-9627-4B0D34C9631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9461" name="Footer Placeholder 8">
            <a:extLst>
              <a:ext uri="{FF2B5EF4-FFF2-40B4-BE49-F238E27FC236}">
                <a16:creationId xmlns:a16="http://schemas.microsoft.com/office/drawing/2014/main" id="{E9550B95-816E-1D7F-C9F0-644747E4D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4D933FC-8859-508C-D92A-3F3BCAC46E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იდეალური აირი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მიკროსკოპული თვალსაზრისით იდეალური აირის მდგომარეობის განტოლება სამართლიანია როდესაც აირის წნევა, სიმკვრივე და ტემპერატურა ფორმირდება მოლეკულების (ატომების) დრეკადი დაჯახებებით და შეგვიძლია სხვა მიზიდვის ან განზიდვის ძალების უგულვებელყოფა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იდეალური აირის პროცესი: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T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→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T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1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/ T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/ T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endParaRPr lang="ka-GE" altLang="en-US" sz="2800" b="1" baseline="-25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2C110732-3FFE-CB25-C74B-0633E933C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DB66BA-6360-49C9-A7BA-C12FBE1A80C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0484" name="Footer Placeholder 7">
            <a:extLst>
              <a:ext uri="{FF2B5EF4-FFF2-40B4-BE49-F238E27FC236}">
                <a16:creationId xmlns:a16="http://schemas.microsoft.com/office/drawing/2014/main" id="{A02EA150-31E3-BF1C-1558-589A95720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5147C97-28AC-731D-4031-D693A3DEEE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თერმოდინამიკური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პროცესები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შესაძლებელია სხვადასხვა ფაქტორის გამო იდეალური აირში მიმდინარე ფიზიკურ პროცესში არ იცვლებოდეს რომელიმე პარამეტრი.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თუკი პროცესის დროს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მუდმივია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ტემპერატურა,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ამბობენ რომ პროცესი 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იზოთერმულია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თუკი პროცესის დროს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მუდმივია წნევა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ამბობენ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რომ პროცესი 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იზობარულია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თუკი პროცესის დროს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მუდმივია მოცულობა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ამბობენ რომ პროცესი 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იზოქორულია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</a:p>
        </p:txBody>
      </p:sp>
      <p:sp>
        <p:nvSpPr>
          <p:cNvPr id="21507" name="Slide Number Placeholder 6">
            <a:extLst>
              <a:ext uri="{FF2B5EF4-FFF2-40B4-BE49-F238E27FC236}">
                <a16:creationId xmlns:a16="http://schemas.microsoft.com/office/drawing/2014/main" id="{40CECE0C-8F08-49AC-FA32-61F05CC7B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3DFF42-CBAB-47B9-85EF-FFC3523C495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1508" name="Footer Placeholder 7">
            <a:extLst>
              <a:ext uri="{FF2B5EF4-FFF2-40B4-BE49-F238E27FC236}">
                <a16:creationId xmlns:a16="http://schemas.microsoft.com/office/drawing/2014/main" id="{7CAC4298-8B26-1EBF-F4A6-6CF8A53A7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92C1C9A-6756-2A26-BDDC-12A5A6E8A5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იზოთერმული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პროცესი</a:t>
            </a:r>
            <a:endParaRPr lang="en-US" altLang="en-US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იდეალური აირის მდგომარეობის განტოლება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იზოთერმული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პროცესისას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(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 = constant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ბოილ–მარიოტის კანონი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მუდმივი ტემპერატურის დროს მოცემული აირის წნევისა და მოცულობის ნამრავლი მუდმივია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endParaRPr lang="ka-GE" altLang="en-US" sz="20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P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 = constant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აირის მოცულობა უკუპროპორციულია წნევის: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 ~ 1/P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CCE97C72-5DF4-BF40-A53B-B429B310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8686800" cy="1905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2" name="Slide Number Placeholder 7">
            <a:extLst>
              <a:ext uri="{FF2B5EF4-FFF2-40B4-BE49-F238E27FC236}">
                <a16:creationId xmlns:a16="http://schemas.microsoft.com/office/drawing/2014/main" id="{FF9E22B9-8BC7-03CE-9877-3751E5C9F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3A685-6C62-40D6-BBEE-D33182F17A8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2533" name="Footer Placeholder 8">
            <a:extLst>
              <a:ext uri="{FF2B5EF4-FFF2-40B4-BE49-F238E27FC236}">
                <a16:creationId xmlns:a16="http://schemas.microsoft.com/office/drawing/2014/main" id="{8F2B9722-779D-FA2F-9BD2-4226FBB853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1C7B0C43-B737-EFE1-3EB9-A24BD319D8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იზოთერმული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პროცესი</a:t>
            </a:r>
            <a:endParaRPr lang="en-US" altLang="en-US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8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 V = const.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PV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დიაგრამა: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P ~ 1 / V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სხვადასხვა ტემპერატურის </a:t>
            </a:r>
            <a:r>
              <a:rPr lang="ka-GE" altLang="en-US" sz="2800" b="1" dirty="0" err="1">
                <a:solidFill>
                  <a:srgbClr val="FFFF00"/>
                </a:solidFill>
                <a:latin typeface="Sylfaen" panose="010A0502050306030303" pitchFamily="18" charset="0"/>
              </a:rPr>
              <a:t>იზოთერმები</a:t>
            </a: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(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&gt; T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CE1648B1-DB7C-DB18-8A2D-72441998E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419600"/>
            <a:ext cx="3656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7">
            <a:extLst>
              <a:ext uri="{FF2B5EF4-FFF2-40B4-BE49-F238E27FC236}">
                <a16:creationId xmlns:a16="http://schemas.microsoft.com/office/drawing/2014/main" id="{4B855A13-682B-E5E0-D548-649848AF4A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447800"/>
            <a:ext cx="0" cy="2971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5056D986-E51C-321D-224E-C85A669A0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49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Text Box 9">
            <a:extLst>
              <a:ext uri="{FF2B5EF4-FFF2-40B4-BE49-F238E27FC236}">
                <a16:creationId xmlns:a16="http://schemas.microsoft.com/office/drawing/2014/main" id="{D9CC9656-1A83-DCF5-BDDB-27074D006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Freeform 16">
            <a:extLst>
              <a:ext uri="{FF2B5EF4-FFF2-40B4-BE49-F238E27FC236}">
                <a16:creationId xmlns:a16="http://schemas.microsoft.com/office/drawing/2014/main" id="{B0593C76-007E-0D9A-FED9-E5F776E01E3D}"/>
              </a:ext>
            </a:extLst>
          </p:cNvPr>
          <p:cNvSpPr>
            <a:spLocks/>
          </p:cNvSpPr>
          <p:nvPr/>
        </p:nvSpPr>
        <p:spPr bwMode="auto">
          <a:xfrm>
            <a:off x="5181600" y="1600200"/>
            <a:ext cx="3124200" cy="2590800"/>
          </a:xfrm>
          <a:custGeom>
            <a:avLst/>
            <a:gdLst>
              <a:gd name="T0" fmla="*/ 0 w 1968"/>
              <a:gd name="T1" fmla="*/ 0 h 1632"/>
              <a:gd name="T2" fmla="*/ 2147483646 w 1968"/>
              <a:gd name="T3" fmla="*/ 2147483646 h 1632"/>
              <a:gd name="T4" fmla="*/ 2147483646 w 1968"/>
              <a:gd name="T5" fmla="*/ 2147483646 h 1632"/>
              <a:gd name="T6" fmla="*/ 0 60000 65536"/>
              <a:gd name="T7" fmla="*/ 0 60000 65536"/>
              <a:gd name="T8" fmla="*/ 0 60000 65536"/>
              <a:gd name="T9" fmla="*/ 0 w 1968"/>
              <a:gd name="T10" fmla="*/ 0 h 1632"/>
              <a:gd name="T11" fmla="*/ 1968 w 1968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1632">
                <a:moveTo>
                  <a:pt x="0" y="0"/>
                </a:moveTo>
                <a:cubicBezTo>
                  <a:pt x="76" y="512"/>
                  <a:pt x="152" y="1024"/>
                  <a:pt x="480" y="1296"/>
                </a:cubicBezTo>
                <a:cubicBezTo>
                  <a:pt x="808" y="1568"/>
                  <a:pt x="1388" y="1600"/>
                  <a:pt x="1968" y="1632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18">
            <a:extLst>
              <a:ext uri="{FF2B5EF4-FFF2-40B4-BE49-F238E27FC236}">
                <a16:creationId xmlns:a16="http://schemas.microsoft.com/office/drawing/2014/main" id="{54364B02-1B05-D75B-2750-465C104522FE}"/>
              </a:ext>
            </a:extLst>
          </p:cNvPr>
          <p:cNvSpPr>
            <a:spLocks/>
          </p:cNvSpPr>
          <p:nvPr/>
        </p:nvSpPr>
        <p:spPr bwMode="auto">
          <a:xfrm>
            <a:off x="5410200" y="1371600"/>
            <a:ext cx="3048000" cy="2514600"/>
          </a:xfrm>
          <a:custGeom>
            <a:avLst/>
            <a:gdLst>
              <a:gd name="T0" fmla="*/ 0 w 2112"/>
              <a:gd name="T1" fmla="*/ 0 h 1680"/>
              <a:gd name="T2" fmla="*/ 2147483646 w 2112"/>
              <a:gd name="T3" fmla="*/ 2147483646 h 1680"/>
              <a:gd name="T4" fmla="*/ 2147483646 w 2112"/>
              <a:gd name="T5" fmla="*/ 2147483646 h 1680"/>
              <a:gd name="T6" fmla="*/ 0 60000 65536"/>
              <a:gd name="T7" fmla="*/ 0 60000 65536"/>
              <a:gd name="T8" fmla="*/ 0 60000 65536"/>
              <a:gd name="T9" fmla="*/ 0 w 2112"/>
              <a:gd name="T10" fmla="*/ 0 h 1680"/>
              <a:gd name="T11" fmla="*/ 2112 w 2112"/>
              <a:gd name="T12" fmla="*/ 1680 h 1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1680">
                <a:moveTo>
                  <a:pt x="0" y="0"/>
                </a:moveTo>
                <a:cubicBezTo>
                  <a:pt x="136" y="508"/>
                  <a:pt x="272" y="1016"/>
                  <a:pt x="624" y="1296"/>
                </a:cubicBezTo>
                <a:cubicBezTo>
                  <a:pt x="976" y="1576"/>
                  <a:pt x="1544" y="1628"/>
                  <a:pt x="2112" y="168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Text Box 19">
            <a:extLst>
              <a:ext uri="{FF2B5EF4-FFF2-40B4-BE49-F238E27FC236}">
                <a16:creationId xmlns:a16="http://schemas.microsoft.com/office/drawing/2014/main" id="{CDA0C272-21B2-165A-2C39-BA7B8D2A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aseline="-25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Text Box 20">
            <a:extLst>
              <a:ext uri="{FF2B5EF4-FFF2-40B4-BE49-F238E27FC236}">
                <a16:creationId xmlns:a16="http://schemas.microsoft.com/office/drawing/2014/main" id="{FA24CE6C-6910-4828-262B-4D58CBA05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3" name="Slide Number Placeholder 14">
            <a:extLst>
              <a:ext uri="{FF2B5EF4-FFF2-40B4-BE49-F238E27FC236}">
                <a16:creationId xmlns:a16="http://schemas.microsoft.com/office/drawing/2014/main" id="{D16C5B45-70EE-A878-ADBD-A382874E2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166B0-47D1-4F17-80A0-58F9888D585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3564" name="Footer Placeholder 15">
            <a:extLst>
              <a:ext uri="{FF2B5EF4-FFF2-40B4-BE49-F238E27FC236}">
                <a16:creationId xmlns:a16="http://schemas.microsoft.com/office/drawing/2014/main" id="{0289A8A0-6E4F-9895-AF5F-D31E5D2518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04242673-AE3C-3247-74B7-F41FB5E50D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წინა ლექციაში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ტემპერატურა და სითბო</a:t>
            </a:r>
            <a:endParaRPr lang="en-US" alt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სხეულების კუთრი </a:t>
            </a:r>
            <a:r>
              <a:rPr lang="ka-GE" alt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სითბოტევადობა</a:t>
            </a: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სითბური გაფართოება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ka-GE" alt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ფაზური</a:t>
            </a: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გადასვლები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ka-GE" alt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ფაზური</a:t>
            </a: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გადასვლის კუთრი სითბო</a:t>
            </a:r>
            <a:endParaRPr lang="en-US" alt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	</a:t>
            </a:r>
            <a:endParaRPr lang="ka-GE" altLang="en-US" sz="2800" b="1" dirty="0">
              <a:solidFill>
                <a:schemeClr val="bg1"/>
              </a:solidFill>
            </a:endParaRPr>
          </a:p>
        </p:txBody>
      </p:sp>
      <p:sp>
        <p:nvSpPr>
          <p:cNvPr id="6147" name="Slide Number Placeholder 6">
            <a:extLst>
              <a:ext uri="{FF2B5EF4-FFF2-40B4-BE49-F238E27FC236}">
                <a16:creationId xmlns:a16="http://schemas.microsoft.com/office/drawing/2014/main" id="{28550402-D4F3-0C72-EC67-91DC75C85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CBE6A7-B9FA-40C2-9783-D5571F93206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6148" name="Footer Placeholder 7">
            <a:extLst>
              <a:ext uri="{FF2B5EF4-FFF2-40B4-BE49-F238E27FC236}">
                <a16:creationId xmlns:a16="http://schemas.microsoft.com/office/drawing/2014/main" id="{1F742787-7C97-EBFF-2231-B54E518FB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D2EB1A83-E877-65C0-AB57-6693DA2BF4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ბოილ–მარიოტის კანონი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4579" name="Picture 4" descr="Tconst">
            <a:extLst>
              <a:ext uri="{FF2B5EF4-FFF2-40B4-BE49-F238E27FC236}">
                <a16:creationId xmlns:a16="http://schemas.microsoft.com/office/drawing/2014/main" id="{0ECD24B9-5A1F-1EB2-6F21-57513761AF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54125"/>
            <a:ext cx="73152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7">
            <a:extLst>
              <a:ext uri="{FF2B5EF4-FFF2-40B4-BE49-F238E27FC236}">
                <a16:creationId xmlns:a16="http://schemas.microsoft.com/office/drawing/2014/main" id="{658BF6A7-6AFB-F56D-8787-63BE73301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8C4E6C-AF85-44CE-8EF6-8D051AA92A4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4581" name="Footer Placeholder 8">
            <a:extLst>
              <a:ext uri="{FF2B5EF4-FFF2-40B4-BE49-F238E27FC236}">
                <a16:creationId xmlns:a16="http://schemas.microsoft.com/office/drawing/2014/main" id="{CA3CEB77-1371-B506-D59D-09841A0D5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BF5A83E-C711-FB50-45FC-1D75C145B5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იზობარული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პროცესი</a:t>
            </a:r>
            <a:endParaRPr lang="en-US" altLang="en-US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იდეალური აირის მდგომარეობის განტოლება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იზობარული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პროცესისას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(P = constant)</a:t>
            </a:r>
          </a:p>
          <a:p>
            <a:pPr eaLnBrk="1" hangingPunct="1"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გეი–ლუსაკის კანონი</a:t>
            </a:r>
          </a:p>
          <a:p>
            <a:pPr eaLnBrk="1" hangingPunct="1"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მუდმივი წნევის დროს აირის 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მოცულობისა და ტემპერატურის ფარდობა მუდმივია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 = constant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აირის მოცულობა პროპორციულია ტემპერატურის: 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 ~ T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0A577522-F661-96FF-A740-5675AA24C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52800"/>
            <a:ext cx="8839200" cy="16764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Slide Number Placeholder 7">
            <a:extLst>
              <a:ext uri="{FF2B5EF4-FFF2-40B4-BE49-F238E27FC236}">
                <a16:creationId xmlns:a16="http://schemas.microsoft.com/office/drawing/2014/main" id="{01D94731-FDCE-29B5-46ED-D07EFB4A0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FFB0C-C503-4C43-993F-6F22CFD488C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5605" name="Footer Placeholder 8">
            <a:extLst>
              <a:ext uri="{FF2B5EF4-FFF2-40B4-BE49-F238E27FC236}">
                <a16:creationId xmlns:a16="http://schemas.microsoft.com/office/drawing/2014/main" id="{0CCA2F9F-C5E1-B61C-B63A-3215001A1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61AD57C-7E61-9378-C1A6-47B281883B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იზობარული პროცესი</a:t>
            </a:r>
            <a:endParaRPr lang="en-US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8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T = const.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VT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დიაგრამა: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 ~ T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სხვადასხვა წნევის იზობარები</a:t>
            </a:r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193DA43C-82E6-8801-02B3-DBEEDD442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419600"/>
            <a:ext cx="3656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282DBD1B-84A3-EB09-3F45-C597B4D70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447800"/>
            <a:ext cx="0" cy="2971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A74F0FF2-5D6D-9345-CA11-42893E550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49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endParaRPr lang="ru-RU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Text Box 7">
            <a:extLst>
              <a:ext uri="{FF2B5EF4-FFF2-40B4-BE49-F238E27FC236}">
                <a16:creationId xmlns:a16="http://schemas.microsoft.com/office/drawing/2014/main" id="{26A9A7E2-CD73-0DCA-DB6D-EB3C7D72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ru-RU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ext Box 10">
            <a:extLst>
              <a:ext uri="{FF2B5EF4-FFF2-40B4-BE49-F238E27FC236}">
                <a16:creationId xmlns:a16="http://schemas.microsoft.com/office/drawing/2014/main" id="{C6EEACCA-4C24-05B6-AB4C-113CA382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2" name="Text Box 11">
            <a:extLst>
              <a:ext uri="{FF2B5EF4-FFF2-40B4-BE49-F238E27FC236}">
                <a16:creationId xmlns:a16="http://schemas.microsoft.com/office/drawing/2014/main" id="{E96DAFFF-5FB2-FF94-FC09-56454F930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Line 12">
            <a:extLst>
              <a:ext uri="{FF2B5EF4-FFF2-40B4-BE49-F238E27FC236}">
                <a16:creationId xmlns:a16="http://schemas.microsoft.com/office/drawing/2014/main" id="{313771AE-A992-6A74-765D-660865D6E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676400"/>
            <a:ext cx="1752600" cy="2743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3">
            <a:extLst>
              <a:ext uri="{FF2B5EF4-FFF2-40B4-BE49-F238E27FC236}">
                <a16:creationId xmlns:a16="http://schemas.microsoft.com/office/drawing/2014/main" id="{5DFF7097-4BF4-D7DF-7090-70AD7CA9A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590800"/>
            <a:ext cx="2895600" cy="1828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Slide Number Placeholder 14">
            <a:extLst>
              <a:ext uri="{FF2B5EF4-FFF2-40B4-BE49-F238E27FC236}">
                <a16:creationId xmlns:a16="http://schemas.microsoft.com/office/drawing/2014/main" id="{2482D344-23E9-CE30-5EF2-914317F1B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6BA8DD-6B81-4E53-A794-E3E848B3C88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6636" name="Footer Placeholder 15">
            <a:extLst>
              <a:ext uri="{FF2B5EF4-FFF2-40B4-BE49-F238E27FC236}">
                <a16:creationId xmlns:a16="http://schemas.microsoft.com/office/drawing/2014/main" id="{067A8DEC-D031-3CB0-4E09-029E64C8B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903BE58D-B427-84F2-3740-0DC1D95386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გეი–ლუსაკის კანონი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27651" name="Picture 4" descr="Pconst">
            <a:extLst>
              <a:ext uri="{FF2B5EF4-FFF2-40B4-BE49-F238E27FC236}">
                <a16:creationId xmlns:a16="http://schemas.microsoft.com/office/drawing/2014/main" id="{9A0C60DE-A598-3063-9BE7-D8AC5048FE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27150"/>
            <a:ext cx="73152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lide Number Placeholder 7">
            <a:extLst>
              <a:ext uri="{FF2B5EF4-FFF2-40B4-BE49-F238E27FC236}">
                <a16:creationId xmlns:a16="http://schemas.microsoft.com/office/drawing/2014/main" id="{245FE71B-91C1-C133-7378-E8AE5A5E6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E1B681-B6A1-45D9-991D-705B5F38B30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7653" name="Footer Placeholder 8">
            <a:extLst>
              <a:ext uri="{FF2B5EF4-FFF2-40B4-BE49-F238E27FC236}">
                <a16:creationId xmlns:a16="http://schemas.microsoft.com/office/drawing/2014/main" id="{EE90114C-51CD-7D45-4851-9C46D9591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79F6BE04-B9AB-5C6F-7028-EDB170A530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იზოქორული პროცესი</a:t>
            </a:r>
            <a:endParaRPr lang="en-US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8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T = const.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PT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დიაგრამა: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 ~ T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სხვადასხვა მოცულობის იზოქორები</a:t>
            </a:r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7E67F06D-E596-2BD3-1C86-C5F6AFB26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419600"/>
            <a:ext cx="3656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1F1BBCB4-FA97-1684-1899-7D1B561CF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447800"/>
            <a:ext cx="0" cy="2971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2A286CA6-38BF-5385-E4E9-135BF160D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49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endParaRPr lang="ru-RU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Text Box 7">
            <a:extLst>
              <a:ext uri="{FF2B5EF4-FFF2-40B4-BE49-F238E27FC236}">
                <a16:creationId xmlns:a16="http://schemas.microsoft.com/office/drawing/2014/main" id="{52015615-4E2D-C5E3-3E71-E5E4580D6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endParaRPr lang="ru-RU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Text Box 8">
            <a:extLst>
              <a:ext uri="{FF2B5EF4-FFF2-40B4-BE49-F238E27FC236}">
                <a16:creationId xmlns:a16="http://schemas.microsoft.com/office/drawing/2014/main" id="{8444BFB0-108A-AA4D-C4DC-1DF13CE2B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Text Box 9">
            <a:extLst>
              <a:ext uri="{FF2B5EF4-FFF2-40B4-BE49-F238E27FC236}">
                <a16:creationId xmlns:a16="http://schemas.microsoft.com/office/drawing/2014/main" id="{289CC615-3BD8-766F-D1FD-E49436E4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1" name="Line 10">
            <a:extLst>
              <a:ext uri="{FF2B5EF4-FFF2-40B4-BE49-F238E27FC236}">
                <a16:creationId xmlns:a16="http://schemas.microsoft.com/office/drawing/2014/main" id="{35D3CDC1-58B7-0E35-2C5D-6B2DA9DAC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676400"/>
            <a:ext cx="1752600" cy="2743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1">
            <a:extLst>
              <a:ext uri="{FF2B5EF4-FFF2-40B4-BE49-F238E27FC236}">
                <a16:creationId xmlns:a16="http://schemas.microsoft.com/office/drawing/2014/main" id="{1E22BC5C-090C-8692-D618-349AAC1F22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590800"/>
            <a:ext cx="2895600" cy="1828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Slide Number Placeholder 14">
            <a:extLst>
              <a:ext uri="{FF2B5EF4-FFF2-40B4-BE49-F238E27FC236}">
                <a16:creationId xmlns:a16="http://schemas.microsoft.com/office/drawing/2014/main" id="{794C635A-6A4A-A5F7-D147-EA0F392C5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5985E-A485-4C71-B5F2-B614C0BEFA68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8684" name="Footer Placeholder 15">
            <a:extLst>
              <a:ext uri="{FF2B5EF4-FFF2-40B4-BE49-F238E27FC236}">
                <a16:creationId xmlns:a16="http://schemas.microsoft.com/office/drawing/2014/main" id="{AF69CC02-B02A-91DE-31D7-2C23E9471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F23E8C53-13EF-A14E-7A46-2BBE03737B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იზობარული პროცესის მაგალითი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29700" name="Slide Number Placeholder 7">
            <a:extLst>
              <a:ext uri="{FF2B5EF4-FFF2-40B4-BE49-F238E27FC236}">
                <a16:creationId xmlns:a16="http://schemas.microsoft.com/office/drawing/2014/main" id="{952EA6F0-297A-271E-556C-33C6E9B77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61E1E-F889-4D2A-8ADA-DC22CFA194A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29701" name="Footer Placeholder 8">
            <a:extLst>
              <a:ext uri="{FF2B5EF4-FFF2-40B4-BE49-F238E27FC236}">
                <a16:creationId xmlns:a16="http://schemas.microsoft.com/office/drawing/2014/main" id="{72AE9AE6-CC65-0BB3-36E6-4316CB75B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pic>
        <p:nvPicPr>
          <p:cNvPr id="2" name="11_baloon_nitrogen">
            <a:hlinkClick r:id="" action="ppaction://media"/>
            <a:extLst>
              <a:ext uri="{FF2B5EF4-FFF2-40B4-BE49-F238E27FC236}">
                <a16:creationId xmlns:a16="http://schemas.microsoft.com/office/drawing/2014/main" id="{5BAD1D16-2307-E7DC-9CA6-FE121E736F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3716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BBEDF2A5-EF33-60C1-9D33-A80A95712F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იზოქორული პროცესის მაგალითი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30724" name="Slide Number Placeholder 7">
            <a:extLst>
              <a:ext uri="{FF2B5EF4-FFF2-40B4-BE49-F238E27FC236}">
                <a16:creationId xmlns:a16="http://schemas.microsoft.com/office/drawing/2014/main" id="{8F00FF08-A2B9-9F7E-96A3-B2D9F096A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1FE45-BBB1-4FA7-AABC-1EBC8D72E1D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0725" name="Footer Placeholder 8">
            <a:extLst>
              <a:ext uri="{FF2B5EF4-FFF2-40B4-BE49-F238E27FC236}">
                <a16:creationId xmlns:a16="http://schemas.microsoft.com/office/drawing/2014/main" id="{63098BC9-541C-B8F7-D4BC-6486337B2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pic>
        <p:nvPicPr>
          <p:cNvPr id="2" name="11_egg_in_the_bottle">
            <a:hlinkClick r:id="" action="ppaction://media"/>
            <a:extLst>
              <a:ext uri="{FF2B5EF4-FFF2-40B4-BE49-F238E27FC236}">
                <a16:creationId xmlns:a16="http://schemas.microsoft.com/office/drawing/2014/main" id="{17A9D5C4-6235-C5B0-75C2-81C3BED093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447800"/>
            <a:ext cx="6858000" cy="511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3EFBCB87-6597-88BC-BBA8-0F44F26ED7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შეჯამება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T = constant		V = constant	P = constant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მუდმივი მასის აირისთვის:	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~ 1/V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7" name="Picture 4" descr="image_large copy">
            <a:extLst>
              <a:ext uri="{FF2B5EF4-FFF2-40B4-BE49-F238E27FC236}">
                <a16:creationId xmlns:a16="http://schemas.microsoft.com/office/drawing/2014/main" id="{02AA567E-24B1-7199-D521-AE26D2F1F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Slide Number Placeholder 7">
            <a:extLst>
              <a:ext uri="{FF2B5EF4-FFF2-40B4-BE49-F238E27FC236}">
                <a16:creationId xmlns:a16="http://schemas.microsoft.com/office/drawing/2014/main" id="{9EA82D60-CDE8-3CB3-4A37-58F2BBE886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3E94E6-D2FF-4EE3-A18B-15688BB9A7F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1749" name="Footer Placeholder 8">
            <a:extLst>
              <a:ext uri="{FF2B5EF4-FFF2-40B4-BE49-F238E27FC236}">
                <a16:creationId xmlns:a16="http://schemas.microsoft.com/office/drawing/2014/main" id="{87C9BB60-4008-EE1F-6519-B22480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BE50B89E-0CDD-8CB1-30E0-E4502083DE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აირის შესრულებული მუშაობა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გაფართოებისას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აირი ასრულებს დადებით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მუშაობას დგუშზე, ხოლო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შეკუმშვისას – უარყოფითს</a:t>
            </a: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A = F (h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– h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 = P S ,	A = P S (h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– h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 = P (V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– 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 = P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V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32771" name="Picture 6" descr="P_V_work">
            <a:extLst>
              <a:ext uri="{FF2B5EF4-FFF2-40B4-BE49-F238E27FC236}">
                <a16:creationId xmlns:a16="http://schemas.microsoft.com/office/drawing/2014/main" id="{02F97F8F-8E2B-9CC5-0B16-3201B498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295400"/>
            <a:ext cx="4152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>
            <a:extLst>
              <a:ext uri="{FF2B5EF4-FFF2-40B4-BE49-F238E27FC236}">
                <a16:creationId xmlns:a16="http://schemas.microsoft.com/office/drawing/2014/main" id="{75A900CD-AF8A-7FC5-DF77-B5B1013E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26670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Slide Number Placeholder 8">
            <a:extLst>
              <a:ext uri="{FF2B5EF4-FFF2-40B4-BE49-F238E27FC236}">
                <a16:creationId xmlns:a16="http://schemas.microsoft.com/office/drawing/2014/main" id="{71BF1FAC-B39B-0F4C-43A7-9635AB416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2F9A6-C708-4707-99E4-67B75D3204B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2774" name="Footer Placeholder 9">
            <a:extLst>
              <a:ext uri="{FF2B5EF4-FFF2-40B4-BE49-F238E27FC236}">
                <a16:creationId xmlns:a16="http://schemas.microsoft.com/office/drawing/2014/main" id="{BCCC9650-E8E6-4A88-8D6D-908EC229F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>
            <a:extLst>
              <a:ext uri="{FF2B5EF4-FFF2-40B4-BE49-F238E27FC236}">
                <a16:creationId xmlns:a16="http://schemas.microsoft.com/office/drawing/2014/main" id="{7764A3B8-4C65-76CB-2F18-47B3EA40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19400"/>
            <a:ext cx="1752600" cy="1600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DF64142-6C99-E322-EAA0-EF1B4DA428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აირის მიერ შესრულებული მუშაობა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 = P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V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პროცესის დროს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შესრულებული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მუშაობა: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= P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BD32A3E8-C598-A157-15EC-ADB47BF23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419600"/>
            <a:ext cx="3656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E9994E5C-AC10-8062-AD10-03E23BF2C6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447800"/>
            <a:ext cx="0" cy="2971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17E23C09-9E8B-B33A-130A-C9218663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49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ru-RU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AA7970C1-8365-9C91-6E8C-2CCB4E01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endParaRPr lang="ru-RU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0" name="Text Box 11">
            <a:extLst>
              <a:ext uri="{FF2B5EF4-FFF2-40B4-BE49-F238E27FC236}">
                <a16:creationId xmlns:a16="http://schemas.microsoft.com/office/drawing/2014/main" id="{DEE1F425-45ED-A8F0-13D7-C71D38D65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1" name="Line 12">
            <a:extLst>
              <a:ext uri="{FF2B5EF4-FFF2-40B4-BE49-F238E27FC236}">
                <a16:creationId xmlns:a16="http://schemas.microsoft.com/office/drawing/2014/main" id="{60A93CEA-6194-5AF4-0DEA-55100C67D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3">
            <a:extLst>
              <a:ext uri="{FF2B5EF4-FFF2-40B4-BE49-F238E27FC236}">
                <a16:creationId xmlns:a16="http://schemas.microsoft.com/office/drawing/2014/main" id="{E4559FD0-80CE-AB91-FCA7-B18363B7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Line 15">
            <a:extLst>
              <a:ext uri="{FF2B5EF4-FFF2-40B4-BE49-F238E27FC236}">
                <a16:creationId xmlns:a16="http://schemas.microsoft.com/office/drawing/2014/main" id="{B236F573-0DD5-5A7C-5B6E-DA75E419B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19400"/>
            <a:ext cx="0" cy="16002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6">
            <a:extLst>
              <a:ext uri="{FF2B5EF4-FFF2-40B4-BE49-F238E27FC236}">
                <a16:creationId xmlns:a16="http://schemas.microsoft.com/office/drawing/2014/main" id="{3B337FD3-5367-1FFB-E1BE-A6CCA3347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819400"/>
            <a:ext cx="0" cy="16002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7">
            <a:extLst>
              <a:ext uri="{FF2B5EF4-FFF2-40B4-BE49-F238E27FC236}">
                <a16:creationId xmlns:a16="http://schemas.microsoft.com/office/drawing/2014/main" id="{6885C7D0-C580-DD22-2A04-E7C456176D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2819400"/>
            <a:ext cx="83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Text Box 18">
            <a:extLst>
              <a:ext uri="{FF2B5EF4-FFF2-40B4-BE49-F238E27FC236}">
                <a16:creationId xmlns:a16="http://schemas.microsoft.com/office/drawing/2014/main" id="{3B8F24BE-305C-19A4-9FB4-32ACC4BC1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P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7" name="Text Box 19">
            <a:extLst>
              <a:ext uri="{FF2B5EF4-FFF2-40B4-BE49-F238E27FC236}">
                <a16:creationId xmlns:a16="http://schemas.microsoft.com/office/drawing/2014/main" id="{010B747B-5C78-35B1-FEAF-F2C6CF75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76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3808" name="Object 17">
            <a:extLst>
              <a:ext uri="{FF2B5EF4-FFF2-40B4-BE49-F238E27FC236}">
                <a16:creationId xmlns:a16="http://schemas.microsoft.com/office/drawing/2014/main" id="{34CAD5E7-81A7-ADCD-1511-399BBCA789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257800"/>
          <a:ext cx="194945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197" imgH="495085" progId="Equation.3">
                  <p:embed/>
                </p:oleObj>
              </mc:Choice>
              <mc:Fallback>
                <p:oleObj name="Equation" r:id="rId2" imgW="698197" imgH="495085" progId="Equation.3">
                  <p:embed/>
                  <p:pic>
                    <p:nvPicPr>
                      <p:cNvPr id="33808" name="Object 17">
                        <a:extLst>
                          <a:ext uri="{FF2B5EF4-FFF2-40B4-BE49-F238E27FC236}">
                            <a16:creationId xmlns:a16="http://schemas.microsoft.com/office/drawing/2014/main" id="{34CAD5E7-81A7-ADCD-1511-399BBCA789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1949450" cy="1382713"/>
                      </a:xfrm>
                      <a:prstGeom prst="rect">
                        <a:avLst/>
                      </a:prstGeom>
                      <a:solidFill>
                        <a:srgbClr val="66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9" name="Slide Number Placeholder 20">
            <a:extLst>
              <a:ext uri="{FF2B5EF4-FFF2-40B4-BE49-F238E27FC236}">
                <a16:creationId xmlns:a16="http://schemas.microsoft.com/office/drawing/2014/main" id="{15C3F580-C82D-BCD9-9442-394C5AEA7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F92713-E838-4D35-AD02-E9353FD09B2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3810" name="Footer Placeholder 21">
            <a:extLst>
              <a:ext uri="{FF2B5EF4-FFF2-40B4-BE49-F238E27FC236}">
                <a16:creationId xmlns:a16="http://schemas.microsoft.com/office/drawing/2014/main" id="{828358EB-81EB-0D0A-65E3-1E37D7C56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7370A880-7F97-A5C4-6406-A7ED7A66F3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ნივთიერების რაოდენობა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ნივთიერების რაოდენობის საზომი ერთეულები: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– მასა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ერთეული: გრამი, კილოგრამი ...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– ატომების (მოლეკულების) რაოდენობა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ერთეული: მოლი</a:t>
            </a:r>
            <a:endParaRPr lang="ka-GE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7171" name="Slide Number Placeholder 6">
            <a:extLst>
              <a:ext uri="{FF2B5EF4-FFF2-40B4-BE49-F238E27FC236}">
                <a16:creationId xmlns:a16="http://schemas.microsoft.com/office/drawing/2014/main" id="{8957C5F7-578B-D6A4-2D07-92FFDDCDE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26257E-E95E-40D1-BAF5-66C657F863C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7172" name="Footer Placeholder 7">
            <a:extLst>
              <a:ext uri="{FF2B5EF4-FFF2-40B4-BE49-F238E27FC236}">
                <a16:creationId xmlns:a16="http://schemas.microsoft.com/office/drawing/2014/main" id="{3D0AD6EC-6A19-6621-C0E3-064804C31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	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18">
            <a:extLst>
              <a:ext uri="{FF2B5EF4-FFF2-40B4-BE49-F238E27FC236}">
                <a16:creationId xmlns:a16="http://schemas.microsoft.com/office/drawing/2014/main" id="{69B22423-8F6D-A761-38BC-0026A2BCB0BD}"/>
              </a:ext>
            </a:extLst>
          </p:cNvPr>
          <p:cNvSpPr>
            <a:spLocks/>
          </p:cNvSpPr>
          <p:nvPr/>
        </p:nvSpPr>
        <p:spPr bwMode="auto">
          <a:xfrm>
            <a:off x="5791200" y="1981200"/>
            <a:ext cx="1752600" cy="1143000"/>
          </a:xfrm>
          <a:custGeom>
            <a:avLst/>
            <a:gdLst>
              <a:gd name="T0" fmla="*/ 0 w 1104"/>
              <a:gd name="T1" fmla="*/ 2147483646 h 720"/>
              <a:gd name="T2" fmla="*/ 2147483646 w 1104"/>
              <a:gd name="T3" fmla="*/ 0 h 720"/>
              <a:gd name="T4" fmla="*/ 2147483646 w 1104"/>
              <a:gd name="T5" fmla="*/ 2147483646 h 720"/>
              <a:gd name="T6" fmla="*/ 0 w 1104"/>
              <a:gd name="T7" fmla="*/ 2147483646 h 720"/>
              <a:gd name="T8" fmla="*/ 0 w 1104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720"/>
              <a:gd name="T17" fmla="*/ 1104 w 110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720">
                <a:moveTo>
                  <a:pt x="0" y="528"/>
                </a:moveTo>
                <a:lnTo>
                  <a:pt x="1104" y="0"/>
                </a:lnTo>
                <a:lnTo>
                  <a:pt x="1104" y="720"/>
                </a:lnTo>
                <a:lnTo>
                  <a:pt x="0" y="720"/>
                </a:lnTo>
                <a:lnTo>
                  <a:pt x="0" y="528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70D8CF0-EF17-522D-3696-1D08EB60C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19400"/>
            <a:ext cx="1752600" cy="1600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7C3CC90A-F88B-3942-C14A-DCC20E3B31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აირის მიერ შესრულებული მუშაობა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აირის მიერ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შესრულებული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მუშაობის დასათველად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შესაძლებელია პროცესი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დავყოთ ელემენტარულ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სეგმენტებათ და შემდეგ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	ავჯამოთ:</a:t>
            </a:r>
            <a:endParaRPr lang="en-US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აირის მიერ შესრულებული მუშაობა უდრის პროცესის დროს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PV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დიაგრამაზე მოხაზული ფიგურის ფართობს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953CEF17-827D-C340-C085-39722FA4A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419600"/>
            <a:ext cx="36560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E474EC15-9AD8-3B55-2933-36235D423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447800"/>
            <a:ext cx="0" cy="2971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52C6AE47-A984-B229-E55F-E49B247F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49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ru-RU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2D2BC29D-910A-2A25-753A-4E7FA4A1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P</a:t>
            </a:r>
            <a:endParaRPr lang="ru-RU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A1BB54DA-7300-5229-1F01-754EA79E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FCC22D00-40E1-A5B5-5EB3-CF3FA5AD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7" name="Line 12">
            <a:extLst>
              <a:ext uri="{FF2B5EF4-FFF2-40B4-BE49-F238E27FC236}">
                <a16:creationId xmlns:a16="http://schemas.microsoft.com/office/drawing/2014/main" id="{9B4A1521-1292-7061-18B4-9822E167A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19400"/>
            <a:ext cx="0" cy="16002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3">
            <a:extLst>
              <a:ext uri="{FF2B5EF4-FFF2-40B4-BE49-F238E27FC236}">
                <a16:creationId xmlns:a16="http://schemas.microsoft.com/office/drawing/2014/main" id="{357DD008-2935-FFAC-B910-8982CD822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981200"/>
            <a:ext cx="0" cy="2438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4">
            <a:extLst>
              <a:ext uri="{FF2B5EF4-FFF2-40B4-BE49-F238E27FC236}">
                <a16:creationId xmlns:a16="http://schemas.microsoft.com/office/drawing/2014/main" id="{253641FB-2A2F-C4B4-F943-C29CDB451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2819400"/>
            <a:ext cx="83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Text Box 15">
            <a:extLst>
              <a:ext uri="{FF2B5EF4-FFF2-40B4-BE49-F238E27FC236}">
                <a16:creationId xmlns:a16="http://schemas.microsoft.com/office/drawing/2014/main" id="{B63DF864-21D2-750F-A788-CF92B403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P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1" name="Text Box 16">
            <a:extLst>
              <a:ext uri="{FF2B5EF4-FFF2-40B4-BE49-F238E27FC236}">
                <a16:creationId xmlns:a16="http://schemas.microsoft.com/office/drawing/2014/main" id="{2AA7655E-EB2A-6D9A-5726-74F495BDF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90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endParaRPr lang="ru-RU" altLang="en-US" sz="2400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2" name="Line 17">
            <a:extLst>
              <a:ext uri="{FF2B5EF4-FFF2-40B4-BE49-F238E27FC236}">
                <a16:creationId xmlns:a16="http://schemas.microsoft.com/office/drawing/2014/main" id="{86EEF7AD-A092-819E-61B5-D41620F83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1981200"/>
            <a:ext cx="17526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9">
            <a:extLst>
              <a:ext uri="{FF2B5EF4-FFF2-40B4-BE49-F238E27FC236}">
                <a16:creationId xmlns:a16="http://schemas.microsoft.com/office/drawing/2014/main" id="{F1FDED3D-3365-F086-D0ED-9D185004A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743200"/>
            <a:ext cx="0" cy="1676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20">
            <a:extLst>
              <a:ext uri="{FF2B5EF4-FFF2-40B4-BE49-F238E27FC236}">
                <a16:creationId xmlns:a16="http://schemas.microsoft.com/office/drawing/2014/main" id="{F11A4E44-867C-C1D5-ACF4-809DF49CC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667000"/>
            <a:ext cx="0" cy="17526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21">
            <a:extLst>
              <a:ext uri="{FF2B5EF4-FFF2-40B4-BE49-F238E27FC236}">
                <a16:creationId xmlns:a16="http://schemas.microsoft.com/office/drawing/2014/main" id="{CD286AF9-FFCA-8C59-152C-1CB51ACC3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590800"/>
            <a:ext cx="0" cy="18288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Line 22">
            <a:extLst>
              <a:ext uri="{FF2B5EF4-FFF2-40B4-BE49-F238E27FC236}">
                <a16:creationId xmlns:a16="http://schemas.microsoft.com/office/drawing/2014/main" id="{B38079E2-53B8-40F8-486F-8FBEEC4C2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514600"/>
            <a:ext cx="0" cy="1905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3">
            <a:extLst>
              <a:ext uri="{FF2B5EF4-FFF2-40B4-BE49-F238E27FC236}">
                <a16:creationId xmlns:a16="http://schemas.microsoft.com/office/drawing/2014/main" id="{480B436C-A41B-A547-8E90-8D3364F3B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38400"/>
            <a:ext cx="0" cy="19812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4">
            <a:extLst>
              <a:ext uri="{FF2B5EF4-FFF2-40B4-BE49-F238E27FC236}">
                <a16:creationId xmlns:a16="http://schemas.microsoft.com/office/drawing/2014/main" id="{0575B705-83C1-E62A-BF2D-7D8213E46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362200"/>
            <a:ext cx="0" cy="2057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5">
            <a:extLst>
              <a:ext uri="{FF2B5EF4-FFF2-40B4-BE49-F238E27FC236}">
                <a16:creationId xmlns:a16="http://schemas.microsoft.com/office/drawing/2014/main" id="{ABE0B473-30DE-5D48-C80B-A38A20A43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286000"/>
            <a:ext cx="0" cy="21336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6">
            <a:extLst>
              <a:ext uri="{FF2B5EF4-FFF2-40B4-BE49-F238E27FC236}">
                <a16:creationId xmlns:a16="http://schemas.microsoft.com/office/drawing/2014/main" id="{3B492FD9-4C75-5AB7-1F61-374F447A2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209800"/>
            <a:ext cx="0" cy="22098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Line 27">
            <a:extLst>
              <a:ext uri="{FF2B5EF4-FFF2-40B4-BE49-F238E27FC236}">
                <a16:creationId xmlns:a16="http://schemas.microsoft.com/office/drawing/2014/main" id="{349F537A-5EFD-5504-B7DD-4C3E849EE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133600"/>
            <a:ext cx="0" cy="2286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Line 28">
            <a:extLst>
              <a:ext uri="{FF2B5EF4-FFF2-40B4-BE49-F238E27FC236}">
                <a16:creationId xmlns:a16="http://schemas.microsoft.com/office/drawing/2014/main" id="{A18F7CF1-87B4-0AE5-25F3-AD5F6A9DE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057400"/>
            <a:ext cx="0" cy="23622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Line 29">
            <a:extLst>
              <a:ext uri="{FF2B5EF4-FFF2-40B4-BE49-F238E27FC236}">
                <a16:creationId xmlns:a16="http://schemas.microsoft.com/office/drawing/2014/main" id="{640940AB-229F-51D2-C80D-9EAFA0D1F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981200"/>
            <a:ext cx="0" cy="2438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Line 30">
            <a:extLst>
              <a:ext uri="{FF2B5EF4-FFF2-40B4-BE49-F238E27FC236}">
                <a16:creationId xmlns:a16="http://schemas.microsoft.com/office/drawing/2014/main" id="{A9A7ECED-4AFE-DFB6-4AEC-0802A0506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1676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Line 31">
            <a:extLst>
              <a:ext uri="{FF2B5EF4-FFF2-40B4-BE49-F238E27FC236}">
                <a16:creationId xmlns:a16="http://schemas.microsoft.com/office/drawing/2014/main" id="{D6E06966-0DF9-7221-AA31-C09F800E3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43200"/>
            <a:ext cx="0" cy="1676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32">
            <a:extLst>
              <a:ext uri="{FF2B5EF4-FFF2-40B4-BE49-F238E27FC236}">
                <a16:creationId xmlns:a16="http://schemas.microsoft.com/office/drawing/2014/main" id="{D407019F-33B1-5CFB-7305-95EF59D96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667000"/>
            <a:ext cx="0" cy="17526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Line 33">
            <a:extLst>
              <a:ext uri="{FF2B5EF4-FFF2-40B4-BE49-F238E27FC236}">
                <a16:creationId xmlns:a16="http://schemas.microsoft.com/office/drawing/2014/main" id="{95B88E99-F7BE-4E14-844A-EE45B6AF9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590800"/>
            <a:ext cx="0" cy="18288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Line 34">
            <a:extLst>
              <a:ext uri="{FF2B5EF4-FFF2-40B4-BE49-F238E27FC236}">
                <a16:creationId xmlns:a16="http://schemas.microsoft.com/office/drawing/2014/main" id="{684B8A20-C413-BCED-3DA6-3EE2E0365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514600"/>
            <a:ext cx="0" cy="1905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9" name="Line 35">
            <a:extLst>
              <a:ext uri="{FF2B5EF4-FFF2-40B4-BE49-F238E27FC236}">
                <a16:creationId xmlns:a16="http://schemas.microsoft.com/office/drawing/2014/main" id="{AF281CE3-131E-3FDF-84EC-4325E4760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362200"/>
            <a:ext cx="0" cy="2057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Line 36">
            <a:extLst>
              <a:ext uri="{FF2B5EF4-FFF2-40B4-BE49-F238E27FC236}">
                <a16:creationId xmlns:a16="http://schemas.microsoft.com/office/drawing/2014/main" id="{C6F008F8-FFB5-0AB0-2C29-20317955A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362200"/>
            <a:ext cx="0" cy="20574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Line 37">
            <a:extLst>
              <a:ext uri="{FF2B5EF4-FFF2-40B4-BE49-F238E27FC236}">
                <a16:creationId xmlns:a16="http://schemas.microsoft.com/office/drawing/2014/main" id="{C4890C47-3BBC-66F6-5E5C-80577E008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86000"/>
            <a:ext cx="0" cy="21336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38">
            <a:extLst>
              <a:ext uri="{FF2B5EF4-FFF2-40B4-BE49-F238E27FC236}">
                <a16:creationId xmlns:a16="http://schemas.microsoft.com/office/drawing/2014/main" id="{DA0A4BF1-6CE5-E92C-68B2-236059CDD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209800"/>
            <a:ext cx="0" cy="22098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Line 39">
            <a:extLst>
              <a:ext uri="{FF2B5EF4-FFF2-40B4-BE49-F238E27FC236}">
                <a16:creationId xmlns:a16="http://schemas.microsoft.com/office/drawing/2014/main" id="{B0900FA4-9C25-8D20-327F-434037A06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0" cy="2286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Line 40">
            <a:extLst>
              <a:ext uri="{FF2B5EF4-FFF2-40B4-BE49-F238E27FC236}">
                <a16:creationId xmlns:a16="http://schemas.microsoft.com/office/drawing/2014/main" id="{3E84F179-13BE-727E-AF30-31ED50ACE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133600"/>
            <a:ext cx="0" cy="2286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Slide Number Placeholder 42">
            <a:extLst>
              <a:ext uri="{FF2B5EF4-FFF2-40B4-BE49-F238E27FC236}">
                <a16:creationId xmlns:a16="http://schemas.microsoft.com/office/drawing/2014/main" id="{9572B982-A9FC-C01B-DA96-BBC3001696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16AF3-0811-4ACD-89DB-85D6AB18ED3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4856" name="Footer Placeholder 43">
            <a:extLst>
              <a:ext uri="{FF2B5EF4-FFF2-40B4-BE49-F238E27FC236}">
                <a16:creationId xmlns:a16="http://schemas.microsoft.com/office/drawing/2014/main" id="{AB2E4463-2EBC-5696-7F7C-E3EE63A42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9C687A30-A98E-6A45-AC62-3F75E9C720D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აირის შინაგანი ენერგია</a:t>
            </a: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აირები შედგებიან მოლეკულების ან ატომებისაგან, რომლებიც მოძრაობენ და ურთიერთქმედებენ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თითოეულ მოლეკულას გააჩნია კინეტიკური ენერგია და ურთიერთქმედების პოტენციური ენერგია</a:t>
            </a: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ყველა ინდივიდუალური მოლეკულის კინეტიკური და პოტენცირუი ენრგიების ჯამს აირის შინაგანი ენერგია ეწოდება </a:t>
            </a:r>
            <a:endParaRPr lang="ka-GE" altLang="en-US" sz="2800" b="1" i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E9C20021-B542-09FD-EF82-6ECEC0B44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5FEDD4-CEAA-44A5-9EC7-6FAD194FF0A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5844" name="Footer Placeholder 7">
            <a:extLst>
              <a:ext uri="{FF2B5EF4-FFF2-40B4-BE49-F238E27FC236}">
                <a16:creationId xmlns:a16="http://schemas.microsoft.com/office/drawing/2014/main" id="{B388F645-0DB8-1B77-628D-B9B91682C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E14647CD-B34E-2FBB-72D0-C96C04794F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თერმოდინამიკის პირველი კანონი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აირის შინაგანი ენერგიის ცვლილება ტოლია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აირზე გადაცემული სითბოსა და აირის მიერ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შესრულებული მუშაობის სხვაობას:</a:t>
            </a: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U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= Q – 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– 	თუკი აირი ასრულებს მუშაობას მისი შინაგანი 	ენერგია კლებულობს;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	– 	თუკი აირს გადავცემთ სითბოს და ვაცხელებთ 	მისი შინაგანი ენერგია მატულობს;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30D45F86-94C0-20B1-F9C1-4B12486C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610600" cy="2743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8" name="Slide Number Placeholder 7">
            <a:extLst>
              <a:ext uri="{FF2B5EF4-FFF2-40B4-BE49-F238E27FC236}">
                <a16:creationId xmlns:a16="http://schemas.microsoft.com/office/drawing/2014/main" id="{DB6ED95A-F59F-BE7A-D03A-6A09E2E6AB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E095A0-39DA-486F-A7BC-18BD51A4D2B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6869" name="Footer Placeholder 8">
            <a:extLst>
              <a:ext uri="{FF2B5EF4-FFF2-40B4-BE49-F238E27FC236}">
                <a16:creationId xmlns:a16="http://schemas.microsoft.com/office/drawing/2014/main" id="{69AE245B-2FED-B6AF-6F3E-E7516ADBA8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73B6A762-AF97-23A5-AF7B-35BBA1F0E3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“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სითბური მანქანა</a:t>
            </a:r>
            <a:r>
              <a:rPr lang="en-US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”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აირს შეუძლია შეასრულოს დადებითი, ან უარყოფითი მუშაობა: შესაძლებელია ტემპერატურის მატება, ან კლება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მაცივრების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და კონდიცირების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სისტემები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ენერგიის რეზერვუარი: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აირის შინაგანი ენერგია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9940" name="Slide Number Placeholder 7">
            <a:extLst>
              <a:ext uri="{FF2B5EF4-FFF2-40B4-BE49-F238E27FC236}">
                <a16:creationId xmlns:a16="http://schemas.microsoft.com/office/drawing/2014/main" id="{7E8BADD1-D5CC-B9A2-EBED-6148053FD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6A4CC-8A58-46BC-903F-6F08D027546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9941" name="Footer Placeholder 8">
            <a:extLst>
              <a:ext uri="{FF2B5EF4-FFF2-40B4-BE49-F238E27FC236}">
                <a16:creationId xmlns:a16="http://schemas.microsoft.com/office/drawing/2014/main" id="{62FB3FCF-56A6-BC7F-D73A-93EFB84BF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pic>
        <p:nvPicPr>
          <p:cNvPr id="3" name="Picture 2" descr="Diagram of a diagram of a compressor&#10;&#10;AI-generated content may be incorrect.">
            <a:extLst>
              <a:ext uri="{FF2B5EF4-FFF2-40B4-BE49-F238E27FC236}">
                <a16:creationId xmlns:a16="http://schemas.microsoft.com/office/drawing/2014/main" id="{28F32E15-7D48-DF4A-82FF-B452A31C1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23972"/>
            <a:ext cx="3878424" cy="38008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2634715C-417F-772B-F712-637BC0F6E4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ციკლური პროცესები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12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2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A = P (V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-V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აირის მუშაობა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დადებითია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თუკი იგი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ფართოვდება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PV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დიაგრამაზე: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პროცესი მიმდინარეობს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მარცხნიდან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მარჯვნივ</a:t>
            </a:r>
          </a:p>
          <a:p>
            <a:pPr eaLnBrk="1" hangingPunct="1">
              <a:buFontTx/>
              <a:buNone/>
            </a:pPr>
            <a:endParaRPr lang="ka-GE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სითბური მაქანა:</a:t>
            </a:r>
          </a:p>
        </p:txBody>
      </p:sp>
      <p:pic>
        <p:nvPicPr>
          <p:cNvPr id="37891" name="Picture 4" descr="Untitled-1">
            <a:extLst>
              <a:ext uri="{FF2B5EF4-FFF2-40B4-BE49-F238E27FC236}">
                <a16:creationId xmlns:a16="http://schemas.microsoft.com/office/drawing/2014/main" id="{BB9C2502-9747-4C29-D71E-C3944ED39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27" y="1143000"/>
            <a:ext cx="48133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lide Number Placeholder 7">
            <a:extLst>
              <a:ext uri="{FF2B5EF4-FFF2-40B4-BE49-F238E27FC236}">
                <a16:creationId xmlns:a16="http://schemas.microsoft.com/office/drawing/2014/main" id="{0F6A45DA-4EBA-41F3-58DA-4A62F6EE7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F67F7D-289E-4518-A584-3623393D709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7893" name="Footer Placeholder 8">
            <a:extLst>
              <a:ext uri="{FF2B5EF4-FFF2-40B4-BE49-F238E27FC236}">
                <a16:creationId xmlns:a16="http://schemas.microsoft.com/office/drawing/2014/main" id="{ABF50CEA-AE5B-5BB3-8CB9-776D34726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E81BA0EA-647B-90F6-9D28-E261E9EA85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ციკლური პროცესები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1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რა მიმართულებით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უნდა მიმდინარეობდეს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ჩაკეტილი პროცესი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PV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დიაგრამაზე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რომ აირმა შეასრულოს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დადებითი მუშაობა?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-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საათის ისრის მიმართულებით</a:t>
            </a:r>
          </a:p>
          <a:p>
            <a:pPr eaLnBrk="1" hangingPunct="1">
              <a:buFontTx/>
              <a:buNone/>
            </a:pPr>
            <a:endParaRPr lang="ka-GE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38915" name="Picture 4" descr="Untitled-1">
            <a:extLst>
              <a:ext uri="{FF2B5EF4-FFF2-40B4-BE49-F238E27FC236}">
                <a16:creationId xmlns:a16="http://schemas.microsoft.com/office/drawing/2014/main" id="{49BAE4D0-355A-63BD-2B3D-BC6838C6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143000"/>
            <a:ext cx="48133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Slide Number Placeholder 7">
            <a:extLst>
              <a:ext uri="{FF2B5EF4-FFF2-40B4-BE49-F238E27FC236}">
                <a16:creationId xmlns:a16="http://schemas.microsoft.com/office/drawing/2014/main" id="{79BE23DF-869D-37EE-FCB4-15527F033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74D74-EDBD-4F33-A39C-19A230465BD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8917" name="Footer Placeholder 8">
            <a:extLst>
              <a:ext uri="{FF2B5EF4-FFF2-40B4-BE49-F238E27FC236}">
                <a16:creationId xmlns:a16="http://schemas.microsoft.com/office/drawing/2014/main" id="{8D409801-F31E-AB21-BF7A-C441FE075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26267-46CD-A221-F25E-DE1620B5B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6E2DF0D7-25B7-18F9-1A88-29146D72DC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კარნოს ციკლი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1-2-3-4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1-2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იზოთერმული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გაფართოება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2-3	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ადიაბატური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გაფართოება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3-4	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იზოთერმული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შეკუმშვა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4-1	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ადიაბატური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შეკუმშვა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სითბოს გადაცემა: 	1-2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სითბოს გაცემა:	3-4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39939" name="Picture 5" descr="C:\Users\User\Desktop\06_carnotcycle.jpg">
            <a:extLst>
              <a:ext uri="{FF2B5EF4-FFF2-40B4-BE49-F238E27FC236}">
                <a16:creationId xmlns:a16="http://schemas.microsoft.com/office/drawing/2014/main" id="{202FEABA-28E4-F356-ECFE-D4975346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46553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7">
            <a:extLst>
              <a:ext uri="{FF2B5EF4-FFF2-40B4-BE49-F238E27FC236}">
                <a16:creationId xmlns:a16="http://schemas.microsoft.com/office/drawing/2014/main" id="{31AF1784-AFFD-0949-9D70-1F335FEB4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6A4CC-8A58-46BC-903F-6F08D027546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39941" name="Footer Placeholder 8">
            <a:extLst>
              <a:ext uri="{FF2B5EF4-FFF2-40B4-BE49-F238E27FC236}">
                <a16:creationId xmlns:a16="http://schemas.microsoft.com/office/drawing/2014/main" id="{A019CFD2-4641-6DC6-E6A3-775728C52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42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BD317B06-26CB-5CE1-6658-2691CF4F17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სითბური მანქანა</a:t>
            </a: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40963" name="Picture 5" descr="tpecp_10_02">
            <a:extLst>
              <a:ext uri="{FF2B5EF4-FFF2-40B4-BE49-F238E27FC236}">
                <a16:creationId xmlns:a16="http://schemas.microsoft.com/office/drawing/2014/main" id="{B43075C9-D18E-5B49-D102-1EFCAB9D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8888"/>
            <a:ext cx="73152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Slide Number Placeholder 7">
            <a:extLst>
              <a:ext uri="{FF2B5EF4-FFF2-40B4-BE49-F238E27FC236}">
                <a16:creationId xmlns:a16="http://schemas.microsoft.com/office/drawing/2014/main" id="{DB93A2D9-9D66-66BE-E4A4-7C051435F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78B5C-23F9-4928-A713-984204803A11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40965" name="Footer Placeholder 8">
            <a:extLst>
              <a:ext uri="{FF2B5EF4-FFF2-40B4-BE49-F238E27FC236}">
                <a16:creationId xmlns:a16="http://schemas.microsoft.com/office/drawing/2014/main" id="{F7C3BDD8-6DBF-2E2F-3364-C606FCB20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3AA45130-55B1-E8B9-6C7F-FCD7049F05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სითბური მანქანა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აირი ჯამურად ასრულებს დადებით მუშაობას:</a:t>
            </a:r>
          </a:p>
          <a:p>
            <a:pPr algn="ctr"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სითბური ძრავი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41987" name="Picture 5" descr="Fig-14-20">
            <a:extLst>
              <a:ext uri="{FF2B5EF4-FFF2-40B4-BE49-F238E27FC236}">
                <a16:creationId xmlns:a16="http://schemas.microsoft.com/office/drawing/2014/main" id="{A4D3BF29-355F-D813-6487-A546E3795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5438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Slide Number Placeholder 7">
            <a:extLst>
              <a:ext uri="{FF2B5EF4-FFF2-40B4-BE49-F238E27FC236}">
                <a16:creationId xmlns:a16="http://schemas.microsoft.com/office/drawing/2014/main" id="{6B907BB9-34F3-AAEB-1303-0F6D20ADE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F14B5-9E0A-4FB6-A868-1BA9B6E97B6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41989" name="Footer Placeholder 8">
            <a:extLst>
              <a:ext uri="{FF2B5EF4-FFF2-40B4-BE49-F238E27FC236}">
                <a16:creationId xmlns:a16="http://schemas.microsoft.com/office/drawing/2014/main" id="{C5ABC6E1-20B9-087E-03C6-5C7BFD72B4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D023-4AA6-D5A4-39D2-F16F611E3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3D0DB1EB-C65B-1C37-FB2F-D55A0DA08D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შიდა წვის ძრავა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	სითბის გამოყოფა საწვავის აალებით დახურულ სივრცეში: 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ka-GE" alt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მუდმივი მოცულობის; 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ka-GE" alt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მუდმივი წნევის;</a:t>
            </a:r>
          </a:p>
          <a:p>
            <a:pPr algn="ctr" eaLnBrk="1" hangingPunct="1">
              <a:buFontTx/>
              <a:buNone/>
            </a:pPr>
            <a:endParaRPr lang="ka-GE" alt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dirty="0">
                <a:solidFill>
                  <a:schemeClr val="accent1">
                    <a:lumMod val="90000"/>
                  </a:schemeClr>
                </a:solidFill>
                <a:latin typeface="Sylfaen" panose="010A0502050306030303" pitchFamily="18" charset="0"/>
              </a:rPr>
              <a:t>1. ოტტოს ციკლი</a:t>
            </a:r>
            <a:r>
              <a:rPr lang="en-US" altLang="en-US" sz="2800" dirty="0">
                <a:solidFill>
                  <a:schemeClr val="accent1">
                    <a:lumMod val="90000"/>
                  </a:schemeClr>
                </a:solidFill>
                <a:latin typeface="Sylfaen" panose="010A0502050306030303" pitchFamily="18" charset="0"/>
              </a:rPr>
              <a:t>      </a:t>
            </a:r>
            <a:r>
              <a:rPr lang="ka-GE" altLang="en-US" sz="2800" dirty="0">
                <a:solidFill>
                  <a:schemeClr val="accent1">
                    <a:lumMod val="90000"/>
                  </a:schemeClr>
                </a:solidFill>
                <a:latin typeface="Sylfaen" panose="010A0502050306030303" pitchFamily="18" charset="0"/>
              </a:rPr>
              <a:t> 2. დიზელის ციკლი</a:t>
            </a: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41988" name="Slide Number Placeholder 7">
            <a:extLst>
              <a:ext uri="{FF2B5EF4-FFF2-40B4-BE49-F238E27FC236}">
                <a16:creationId xmlns:a16="http://schemas.microsoft.com/office/drawing/2014/main" id="{7AF10A7A-D847-65D1-7ACE-E9CE168EE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F14B5-9E0A-4FB6-A868-1BA9B6E97B6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41989" name="Footer Placeholder 8">
            <a:extLst>
              <a:ext uri="{FF2B5EF4-FFF2-40B4-BE49-F238E27FC236}">
                <a16:creationId xmlns:a16="http://schemas.microsoft.com/office/drawing/2014/main" id="{A05D6C4C-967F-90A2-0B4B-0C505409A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97138-1AD0-B36B-CE22-CFCC2E1F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03216"/>
            <a:ext cx="1554480" cy="1218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ABAA8-6B87-6A97-3CA7-2DF8941C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036" y="5584155"/>
            <a:ext cx="1554480" cy="1257052"/>
          </a:xfrm>
          <a:prstGeom prst="rect">
            <a:avLst/>
          </a:prstGeom>
        </p:spPr>
      </p:pic>
      <p:pic>
        <p:nvPicPr>
          <p:cNvPr id="3" name="Picture 2" descr="A diagram of a curve and a line&#10;&#10;AI-generated content may be incorrect.">
            <a:extLst>
              <a:ext uri="{FF2B5EF4-FFF2-40B4-BE49-F238E27FC236}">
                <a16:creationId xmlns:a16="http://schemas.microsoft.com/office/drawing/2014/main" id="{F02EBEE3-DAD8-5966-D87D-53428E5CE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97291"/>
            <a:ext cx="6960133" cy="25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C3E42B4-74E9-1D60-889E-121D98ABB6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ნივთიერების რაოდენობა: მოლი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ერთი მოლი არის მატერიის რაოდენობა, რომელიც შეიცავს იმდენივე ატომს ან მოლეკულას რამდენსაც 0.012 კილოგრამი (12 გრამი) ნახშირბადი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12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სხვადასხვა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ნივთიერბის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ერთი მოლი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pic>
        <p:nvPicPr>
          <p:cNvPr id="8195" name="Picture 4" descr="A5000212-One_mole_quantities_of_compounds-SPL">
            <a:extLst>
              <a:ext uri="{FF2B5EF4-FFF2-40B4-BE49-F238E27FC236}">
                <a16:creationId xmlns:a16="http://schemas.microsoft.com/office/drawing/2014/main" id="{E2E418DC-A3E7-D021-05E4-AEF26F79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39624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lide Number Placeholder 7">
            <a:extLst>
              <a:ext uri="{FF2B5EF4-FFF2-40B4-BE49-F238E27FC236}">
                <a16:creationId xmlns:a16="http://schemas.microsoft.com/office/drawing/2014/main" id="{7093284E-58D3-B08A-D560-F3B4389E7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2C333E-66F8-4B52-B061-18E9E5EB686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8197" name="Footer Placeholder 8">
            <a:extLst>
              <a:ext uri="{FF2B5EF4-FFF2-40B4-BE49-F238E27FC236}">
                <a16:creationId xmlns:a16="http://schemas.microsoft.com/office/drawing/2014/main" id="{66129A5A-3059-F1B4-5ACC-1C86DD270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	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34675C6C-F1B7-D950-3428-1BC32B67DF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სითბოტევადობა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კლასიკური სითბოტევადობა: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Q = C M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მუდმივი წნევის პროცესი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(P=const.)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Q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C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M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მუდმივი მოცულობის პროცესი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(V=const.)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Q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= C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M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43011" name="Slide Number Placeholder 6">
            <a:extLst>
              <a:ext uri="{FF2B5EF4-FFF2-40B4-BE49-F238E27FC236}">
                <a16:creationId xmlns:a16="http://schemas.microsoft.com/office/drawing/2014/main" id="{C6BF874D-5875-065F-FF31-A3E51BB74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38DCA8-8BD4-429A-83B5-06F17338845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43012" name="Footer Placeholder 7">
            <a:extLst>
              <a:ext uri="{FF2B5EF4-FFF2-40B4-BE49-F238E27FC236}">
                <a16:creationId xmlns:a16="http://schemas.microsoft.com/office/drawing/2014/main" id="{F9D9AA14-A669-F25D-B46C-96523E0D9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4F1508F8-0A00-D420-DDAB-6CA3DA586E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მუშაობა და სითბოტევადობა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მუდმივ წნევაზე აირი ასრულებს მუშაობას;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მუდმივი მოცულობის აირი მუშაობას არ ასრულებს;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P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M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–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= C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M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= C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+ P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/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M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T 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ჩვეულებრიც აირებში:		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&gt; C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16C24046-10CA-4986-BB7C-A973B0137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1432BD-91F4-4925-BB17-EC54CC4A980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44036" name="Footer Placeholder 7">
            <a:extLst>
              <a:ext uri="{FF2B5EF4-FFF2-40B4-BE49-F238E27FC236}">
                <a16:creationId xmlns:a16="http://schemas.microsoft.com/office/drawing/2014/main" id="{96661B34-1BBF-5B2B-FC1D-82B6EABA9C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481B2E26-2388-7E8B-AC39-52BA5251DD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სითბო და იდეალური აირი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0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</a:rPr>
              <a:t>	მოლეკულურ–კინეტიკური თეორია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</a:rPr>
              <a:t>	ბოლცმანის მუდმივა, ავოგადროს რიცხვი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</a:rPr>
              <a:t>	იდეალური აირის მდგომარეობის განტოლება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</a:rPr>
              <a:t>	ბოილ–მარიოტის და გეი–ლუსაკის კანონები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</a:rPr>
              <a:t>	თერმოდინამკის პირველი კანონი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45059" name="Slide Number Placeholder 6">
            <a:extLst>
              <a:ext uri="{FF2B5EF4-FFF2-40B4-BE49-F238E27FC236}">
                <a16:creationId xmlns:a16="http://schemas.microsoft.com/office/drawing/2014/main" id="{5562093F-F0D3-52C7-05DD-A5686AB8B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503C4-81AA-4A98-8129-CE6D08096A1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45060" name="Footer Placeholder 7">
            <a:extLst>
              <a:ext uri="{FF2B5EF4-FFF2-40B4-BE49-F238E27FC236}">
                <a16:creationId xmlns:a16="http://schemas.microsoft.com/office/drawing/2014/main" id="{BF2E2DB4-0CED-E505-1206-32B222F19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9760A141-634D-600B-F184-B271E64BC9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0000FF"/>
                </a:solidFill>
              </a:rPr>
              <a:t>	</a:t>
            </a:r>
            <a:r>
              <a:rPr lang="en-US" altLang="en-US" b="1" dirty="0">
                <a:solidFill>
                  <a:schemeClr val="bg1"/>
                </a:solidFill>
              </a:rPr>
              <a:t>www.tevza.org/home/course/phys2025</a:t>
            </a: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1203" name="Footer Placeholder 4">
            <a:extLst>
              <a:ext uri="{FF2B5EF4-FFF2-40B4-BE49-F238E27FC236}">
                <a16:creationId xmlns:a16="http://schemas.microsoft.com/office/drawing/2014/main" id="{9B5F18AB-657C-3581-C745-12F455616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11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989B50AC-A745-2E1B-C16D-7869DEC232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35F8B5-3C25-4B84-BFDA-09D956F63214}" type="slidenum">
              <a:rPr lang="ru-RU" altLang="en-US">
                <a:solidFill>
                  <a:srgbClr val="FFFFCC"/>
                </a:solidFill>
              </a:rPr>
              <a:pPr/>
              <a:t>43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4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BC3F383-3385-8C29-0198-144CB89E8A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ავოგადროს კანონი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ატომების რაოდენობა 12 გრამ ნახშირბადში, ან სხვა ნებისმიერი ნივთიერების ერთ მოლში მუდმივია და განისაზღვრება ავოგადროს რიცხვით: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N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6.022 10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23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 ( მოლეკულა/მოლში )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E2EB58FC-913F-DBC0-51B8-EEFC655EE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73152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Slide Number Placeholder 8">
            <a:extLst>
              <a:ext uri="{FF2B5EF4-FFF2-40B4-BE49-F238E27FC236}">
                <a16:creationId xmlns:a16="http://schemas.microsoft.com/office/drawing/2014/main" id="{59381107-F11E-24C9-ED3F-B4E2D7DB18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C6E223-A080-4E52-B19C-4AEBA46D4BF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9222" name="Footer Placeholder 9">
            <a:extLst>
              <a:ext uri="{FF2B5EF4-FFF2-40B4-BE49-F238E27FC236}">
                <a16:creationId xmlns:a16="http://schemas.microsoft.com/office/drawing/2014/main" id="{F16C512E-575D-CF9A-2AD8-C1D919E2B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	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69BAEEA2-E41C-ACAB-7EDB-8D7CB15CB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200"/>
            <a:ext cx="138792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F2317D6B-C62F-EB6C-ACDE-E05075E23F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მოლური მასა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ka-GE" altLang="en-US" sz="2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მოლი არის ნივთიერებაში ატომების რაოდენობის საზომი ერთეული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რაც მეტია ნივთიერების თითოეული ატომის მასა, მით უფრო ნაკლები ატომების რაოდენობაა მასის ერთეულში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სხვადასხვა ნივთიერების ერთიდაიგივე მოლების რაოდენობაში ერთიდაიგივე რაოდენობის ატომებია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(მოლეკულებია)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ფიზიკური მასის მისაღებად საჭიროა მოლური მასა</a:t>
            </a:r>
          </a:p>
        </p:txBody>
      </p:sp>
      <p:sp>
        <p:nvSpPr>
          <p:cNvPr id="11267" name="Slide Number Placeholder 6">
            <a:extLst>
              <a:ext uri="{FF2B5EF4-FFF2-40B4-BE49-F238E27FC236}">
                <a16:creationId xmlns:a16="http://schemas.microsoft.com/office/drawing/2014/main" id="{684778B6-7255-C50D-280E-422058A4F2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F8F6D2-5FA9-4A32-BD76-C692C73C6C2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1268" name="Footer Placeholder 7">
            <a:extLst>
              <a:ext uri="{FF2B5EF4-FFF2-40B4-BE49-F238E27FC236}">
                <a16:creationId xmlns:a16="http://schemas.microsoft.com/office/drawing/2014/main" id="{2EC2F870-3C13-75C3-4047-7DBCEA8A3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	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E48FE71-9C15-175D-663F-AB4AFB2E63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ნივთიერების ერთი მოლი</a:t>
            </a:r>
            <a:endParaRPr lang="ka-GE" altLang="en-US" sz="20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6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400" b="1" dirty="0">
                <a:solidFill>
                  <a:srgbClr val="FFFF00"/>
                </a:solidFill>
                <a:latin typeface="Sylfaen" panose="010A0502050306030303" pitchFamily="18" charset="0"/>
              </a:rPr>
              <a:t>1 </a:t>
            </a:r>
            <a:r>
              <a:rPr lang="ka-GE" altLang="en-US" sz="2400" b="1" dirty="0">
                <a:solidFill>
                  <a:srgbClr val="FFFF00"/>
                </a:solidFill>
                <a:latin typeface="Sylfaen" panose="010A0502050306030303" pitchFamily="18" charset="0"/>
              </a:rPr>
              <a:t>მოლი ნივთიერების მასა დამოკიდებულია ინდივიდუალური ნაწილაკის (ატომის, მოლეკულის) მასაზე.</a:t>
            </a:r>
          </a:p>
          <a:p>
            <a:pPr eaLnBrk="1" hangingPunct="1"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05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10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შემდეგი ნივთიერებები შეიცავენ ატომების ტოლ რაოდენობას: N = </a:t>
            </a:r>
            <a:r>
              <a:rPr lang="en-US" alt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N</a:t>
            </a:r>
            <a:r>
              <a:rPr lang="en-US" altLang="en-US" sz="2400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= 6.022 10</a:t>
            </a:r>
            <a:r>
              <a:rPr lang="en-US" altLang="en-US" sz="2400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23</a:t>
            </a:r>
            <a:endParaRPr lang="ka-GE" altLang="en-US" sz="2400" baseline="300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–</a:t>
            </a: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7 გრამი ლითიუმი (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Li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– 12 გრამი ნახშირბადი (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12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–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55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გრამი რკინა (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Fe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55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–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207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გრამი ტყვია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(Pb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207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–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238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გრამი ურანი (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U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238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240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გრამი</a:t>
            </a:r>
            <a:r>
              <a:rPr lang="en-US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 i="1" u="sng" dirty="0">
                <a:solidFill>
                  <a:schemeClr val="bg1"/>
                </a:solidFill>
                <a:latin typeface="Sylfaen" panose="010A0502050306030303" pitchFamily="18" charset="0"/>
              </a:rPr>
              <a:t>20</a:t>
            </a:r>
            <a:r>
              <a:rPr lang="en-US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 x </a:t>
            </a: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12 გრამი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</a:p>
        </p:txBody>
      </p:sp>
      <p:sp>
        <p:nvSpPr>
          <p:cNvPr id="10243" name="Slide Number Placeholder 6">
            <a:extLst>
              <a:ext uri="{FF2B5EF4-FFF2-40B4-BE49-F238E27FC236}">
                <a16:creationId xmlns:a16="http://schemas.microsoft.com/office/drawing/2014/main" id="{A9582496-14E5-3339-8D3C-53C187842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299D1C-FD42-45B6-B8A7-910782FEFCC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0244" name="Footer Placeholder 7">
            <a:extLst>
              <a:ext uri="{FF2B5EF4-FFF2-40B4-BE49-F238E27FC236}">
                <a16:creationId xmlns:a16="http://schemas.microsoft.com/office/drawing/2014/main" id="{AE57A8F1-ABCB-48FF-6D53-D1AA945953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	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8D458C52-7055-B4A3-7A2B-1B5DB92D1A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მოლური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მასა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რას იწონის ნივთიერების ერთი მოლი?</a:t>
            </a:r>
          </a:p>
          <a:p>
            <a:pPr algn="ctr" eaLnBrk="1" hangingPunct="1">
              <a:buFontTx/>
              <a:buNone/>
            </a:pPr>
            <a:endParaRPr lang="ka-GE" altLang="en-US" sz="20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მოლური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მასა ტოლია ნივთიერების ატომის 	(მოლეკულის) მასისა და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ავოგადროს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რიცხვის 	ნამრავლს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M = N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m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M –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მოლური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მასა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N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–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ავოგადროს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რიცხვი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m –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ატომის (მოლეკულის) მასა</a:t>
            </a: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B2877831-E91B-BBC4-CA32-AFBCAB943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8305800" cy="205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Slide Number Placeholder 7">
            <a:extLst>
              <a:ext uri="{FF2B5EF4-FFF2-40B4-BE49-F238E27FC236}">
                <a16:creationId xmlns:a16="http://schemas.microsoft.com/office/drawing/2014/main" id="{B8310CF5-0EEF-8FCA-BC7F-ECAF26410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4138D2-8C39-4362-BAB2-ECE70FDB432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2293" name="Footer Placeholder 8">
            <a:extLst>
              <a:ext uri="{FF2B5EF4-FFF2-40B4-BE49-F238E27FC236}">
                <a16:creationId xmlns:a16="http://schemas.microsoft.com/office/drawing/2014/main" id="{1254F2EB-8412-952D-DC7B-CDDF9C2DF2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			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03EBED0-1403-0D1C-A4E4-C26C14D65D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მოლეკულური მასა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მოლეკულური მასის დათვლა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მრავალატომიანი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მოლეკულისთვის:</a:t>
            </a: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m(H) = 1 </a:t>
            </a:r>
            <a:r>
              <a:rPr lang="en-US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en-US" altLang="en-US" sz="2800" b="1" baseline="-25000" dirty="0" err="1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endParaRPr lang="ka-GE" altLang="en-US" sz="2800" b="1" baseline="-250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m(H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O)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= 2 + 16 = 18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en-US" altLang="en-US" sz="2800" b="1" baseline="-25000" dirty="0" err="1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endParaRPr lang="ka-GE" altLang="en-US" sz="2800" b="1" baseline="-250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m(O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 = 2x16 = 32 </a:t>
            </a:r>
            <a:r>
              <a:rPr lang="en-US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en-US" altLang="en-US" sz="2800" b="1" baseline="-25000" dirty="0" err="1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endParaRPr lang="ka-GE" altLang="en-US" sz="2800" b="1" baseline="-250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en-US" altLang="en-US" sz="2800" b="1" baseline="-25000" dirty="0" err="1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–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პროტონის მასა </a:t>
            </a:r>
            <a:r>
              <a:rPr lang="en-US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M = N</a:t>
            </a:r>
            <a:r>
              <a:rPr lang="en-US" altLang="en-US" sz="2800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m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en-US" altLang="en-US" sz="2800" b="1" baseline="-25000" dirty="0" err="1">
                <a:solidFill>
                  <a:schemeClr val="bg1"/>
                </a:solidFill>
                <a:latin typeface="Sylfaen" panose="010A0502050306030303" pitchFamily="18" charset="0"/>
              </a:rPr>
              <a:t>p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=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1.67 10</a:t>
            </a:r>
            <a:r>
              <a:rPr lang="ka-GE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–27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კგ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N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= 6.022 10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23</a:t>
            </a:r>
            <a:endParaRPr lang="ka-GE" altLang="en-US" sz="2800" b="1" baseline="300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3315" name="Slide Number Placeholder 6">
            <a:extLst>
              <a:ext uri="{FF2B5EF4-FFF2-40B4-BE49-F238E27FC236}">
                <a16:creationId xmlns:a16="http://schemas.microsoft.com/office/drawing/2014/main" id="{7B551822-BD0E-5401-9745-AC9E90A28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825B7-DE8D-4C7B-BB92-4D4682F9A77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sp>
        <p:nvSpPr>
          <p:cNvPr id="13316" name="Footer Placeholder 7">
            <a:extLst>
              <a:ext uri="{FF2B5EF4-FFF2-40B4-BE49-F238E27FC236}">
                <a16:creationId xmlns:a16="http://schemas.microsoft.com/office/drawing/2014/main" id="{D77E0CD7-A972-FE2D-B469-3A81EF6978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25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11  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2540</Words>
  <Application>Microsoft Office PowerPoint</Application>
  <PresentationFormat>On-screen Show (4:3)</PresentationFormat>
  <Paragraphs>510</Paragraphs>
  <Slides>43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Sylfaen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Aleko</dc:creator>
  <cp:lastModifiedBy>Alexander Tevzadze</cp:lastModifiedBy>
  <cp:revision>584</cp:revision>
  <cp:lastPrinted>2025-12-08T06:38:34Z</cp:lastPrinted>
  <dcterms:created xsi:type="dcterms:W3CDTF">1601-01-01T00:00:00Z</dcterms:created>
  <dcterms:modified xsi:type="dcterms:W3CDTF">2025-12-08T06:39:00Z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