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04" r:id="rId2"/>
    <p:sldId id="548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97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99" r:id="rId35"/>
    <p:sldId id="579" r:id="rId36"/>
    <p:sldId id="580" r:id="rId37"/>
    <p:sldId id="581" r:id="rId38"/>
    <p:sldId id="592" r:id="rId39"/>
    <p:sldId id="593" r:id="rId40"/>
    <p:sldId id="594" r:id="rId41"/>
    <p:sldId id="582" r:id="rId42"/>
    <p:sldId id="596" r:id="rId43"/>
    <p:sldId id="595" r:id="rId44"/>
    <p:sldId id="583" r:id="rId45"/>
    <p:sldId id="600" r:id="rId46"/>
    <p:sldId id="584" r:id="rId47"/>
    <p:sldId id="585" r:id="rId48"/>
    <p:sldId id="586" r:id="rId49"/>
    <p:sldId id="587" r:id="rId50"/>
    <p:sldId id="588" r:id="rId51"/>
    <p:sldId id="591" r:id="rId52"/>
    <p:sldId id="589" r:id="rId53"/>
    <p:sldId id="443" r:id="rId54"/>
  </p:sldIdLst>
  <p:sldSz cx="9144000" cy="6858000" type="screen4x3"/>
  <p:notesSz cx="10234613" cy="71040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66FF"/>
    <a:srgbClr val="FF99FF"/>
    <a:srgbClr val="FFFFCC"/>
    <a:srgbClr val="FFCCFF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3F009-F34F-4DE5-8472-849FD9BDF028}" v="102" dt="2025-11-30T20:17:44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77555" autoAdjust="0"/>
  </p:normalViewPr>
  <p:slideViewPr>
    <p:cSldViewPr>
      <p:cViewPr varScale="1">
        <p:scale>
          <a:sx n="102" d="100"/>
          <a:sy n="102" d="100"/>
        </p:scale>
        <p:origin x="188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50"/>
    </p:cViewPr>
  </p:sorterViewPr>
  <p:notesViewPr>
    <p:cSldViewPr>
      <p:cViewPr>
        <p:scale>
          <a:sx n="75" d="100"/>
          <a:sy n="75" d="100"/>
        </p:scale>
        <p:origin x="2274" y="66"/>
      </p:cViewPr>
      <p:guideLst>
        <p:guide orient="horz" pos="2238"/>
        <p:guide pos="3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Tevzadze" userId="a8cef4de59c3fb7d" providerId="LiveId" clId="{001FE859-3AA9-48C1-9318-DA584DD888EC}"/>
    <pc:docChg chg="undo redo custSel addSld delSld modSld sldOrd">
      <pc:chgData name="Alexander Tevzadze" userId="a8cef4de59c3fb7d" providerId="LiveId" clId="{001FE859-3AA9-48C1-9318-DA584DD888EC}" dt="2025-11-30T20:17:59.872" v="3919" actId="1076"/>
      <pc:docMkLst>
        <pc:docMk/>
      </pc:docMkLst>
      <pc:sldChg chg="delSp modSp add del mod">
        <pc:chgData name="Alexander Tevzadze" userId="a8cef4de59c3fb7d" providerId="LiveId" clId="{001FE859-3AA9-48C1-9318-DA584DD888EC}" dt="2025-11-30T18:53:03.562" v="2561" actId="404"/>
        <pc:sldMkLst>
          <pc:docMk/>
          <pc:sldMk cId="0" sldId="304"/>
        </pc:sldMkLst>
        <pc:spChg chg="mod">
          <ac:chgData name="Alexander Tevzadze" userId="a8cef4de59c3fb7d" providerId="LiveId" clId="{001FE859-3AA9-48C1-9318-DA584DD888EC}" dt="2025-11-30T18:53:03.562" v="2561" actId="404"/>
          <ac:spMkLst>
            <pc:docMk/>
            <pc:sldMk cId="0" sldId="304"/>
            <ac:spMk id="5123" creationId="{C642BC4D-5784-E776-4B8B-EB11F715793C}"/>
          </ac:spMkLst>
        </pc:spChg>
      </pc:sldChg>
      <pc:sldChg chg="modSp mod">
        <pc:chgData name="Alexander Tevzadze" userId="a8cef4de59c3fb7d" providerId="LiveId" clId="{001FE859-3AA9-48C1-9318-DA584DD888EC}" dt="2025-11-30T18:57:09.353" v="2620" actId="6549"/>
        <pc:sldMkLst>
          <pc:docMk/>
          <pc:sldMk cId="1209647560" sldId="443"/>
        </pc:sldMkLst>
        <pc:spChg chg="mod">
          <ac:chgData name="Alexander Tevzadze" userId="a8cef4de59c3fb7d" providerId="LiveId" clId="{001FE859-3AA9-48C1-9318-DA584DD888EC}" dt="2025-11-30T18:57:09.353" v="2620" actId="6549"/>
          <ac:spMkLst>
            <pc:docMk/>
            <pc:sldMk cId="1209647560" sldId="443"/>
            <ac:spMk id="51203" creationId="{9B5F18AB-657C-3581-C745-12F4556162D7}"/>
          </ac:spMkLst>
        </pc:spChg>
      </pc:sldChg>
      <pc:sldChg chg="add del">
        <pc:chgData name="Alexander Tevzadze" userId="a8cef4de59c3fb7d" providerId="LiveId" clId="{001FE859-3AA9-48C1-9318-DA584DD888EC}" dt="2025-11-30T18:53:07.185" v="2562" actId="47"/>
        <pc:sldMkLst>
          <pc:docMk/>
          <pc:sldMk cId="0" sldId="444"/>
        </pc:sldMkLst>
      </pc:sldChg>
      <pc:sldChg chg="del">
        <pc:chgData name="Alexander Tevzadze" userId="a8cef4de59c3fb7d" providerId="LiveId" clId="{001FE859-3AA9-48C1-9318-DA584DD888EC}" dt="2025-11-30T18:52:26.259" v="2556" actId="47"/>
        <pc:sldMkLst>
          <pc:docMk/>
          <pc:sldMk cId="0" sldId="495"/>
        </pc:sldMkLst>
      </pc:sldChg>
      <pc:sldChg chg="del">
        <pc:chgData name="Alexander Tevzadze" userId="a8cef4de59c3fb7d" providerId="LiveId" clId="{001FE859-3AA9-48C1-9318-DA584DD888EC}" dt="2025-11-30T18:52:25.540" v="2555" actId="47"/>
        <pc:sldMkLst>
          <pc:docMk/>
          <pc:sldMk cId="0" sldId="496"/>
        </pc:sldMkLst>
      </pc:sldChg>
      <pc:sldChg chg="del">
        <pc:chgData name="Alexander Tevzadze" userId="a8cef4de59c3fb7d" providerId="LiveId" clId="{001FE859-3AA9-48C1-9318-DA584DD888EC}" dt="2025-11-30T18:52:25.540" v="2555" actId="47"/>
        <pc:sldMkLst>
          <pc:docMk/>
          <pc:sldMk cId="0" sldId="497"/>
        </pc:sldMkLst>
      </pc:sldChg>
      <pc:sldChg chg="del">
        <pc:chgData name="Alexander Tevzadze" userId="a8cef4de59c3fb7d" providerId="LiveId" clId="{001FE859-3AA9-48C1-9318-DA584DD888EC}" dt="2025-11-30T18:52:25.540" v="2555" actId="47"/>
        <pc:sldMkLst>
          <pc:docMk/>
          <pc:sldMk cId="0" sldId="498"/>
        </pc:sldMkLst>
      </pc:sldChg>
      <pc:sldChg chg="del">
        <pc:chgData name="Alexander Tevzadze" userId="a8cef4de59c3fb7d" providerId="LiveId" clId="{001FE859-3AA9-48C1-9318-DA584DD888EC}" dt="2025-11-30T18:52:25.540" v="2555" actId="47"/>
        <pc:sldMkLst>
          <pc:docMk/>
          <pc:sldMk cId="0" sldId="499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00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01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02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03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04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06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11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12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13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14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15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16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17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18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19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20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21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22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23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24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25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26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27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28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29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30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31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32"/>
        </pc:sldMkLst>
      </pc:sldChg>
      <pc:sldChg chg="del">
        <pc:chgData name="Alexander Tevzadze" userId="a8cef4de59c3fb7d" providerId="LiveId" clId="{001FE859-3AA9-48C1-9318-DA584DD888EC}" dt="2025-11-30T18:52:21.696" v="2553" actId="47"/>
        <pc:sldMkLst>
          <pc:docMk/>
          <pc:sldMk cId="0" sldId="533"/>
        </pc:sldMkLst>
      </pc:sldChg>
      <pc:sldChg chg="del">
        <pc:chgData name="Alexander Tevzadze" userId="a8cef4de59c3fb7d" providerId="LiveId" clId="{001FE859-3AA9-48C1-9318-DA584DD888EC}" dt="2025-11-30T18:52:23.728" v="2554" actId="47"/>
        <pc:sldMkLst>
          <pc:docMk/>
          <pc:sldMk cId="0" sldId="534"/>
        </pc:sldMkLst>
      </pc:sldChg>
      <pc:sldChg chg="del">
        <pc:chgData name="Alexander Tevzadze" userId="a8cef4de59c3fb7d" providerId="LiveId" clId="{001FE859-3AA9-48C1-9318-DA584DD888EC}" dt="2025-11-30T18:52:23.728" v="2554" actId="47"/>
        <pc:sldMkLst>
          <pc:docMk/>
          <pc:sldMk cId="0" sldId="535"/>
        </pc:sldMkLst>
      </pc:sldChg>
      <pc:sldChg chg="del">
        <pc:chgData name="Alexander Tevzadze" userId="a8cef4de59c3fb7d" providerId="LiveId" clId="{001FE859-3AA9-48C1-9318-DA584DD888EC}" dt="2025-11-30T18:52:23.728" v="2554" actId="47"/>
        <pc:sldMkLst>
          <pc:docMk/>
          <pc:sldMk cId="0" sldId="536"/>
        </pc:sldMkLst>
      </pc:sldChg>
      <pc:sldChg chg="del">
        <pc:chgData name="Alexander Tevzadze" userId="a8cef4de59c3fb7d" providerId="LiveId" clId="{001FE859-3AA9-48C1-9318-DA584DD888EC}" dt="2025-11-30T18:52:23.728" v="2554" actId="47"/>
        <pc:sldMkLst>
          <pc:docMk/>
          <pc:sldMk cId="0" sldId="537"/>
        </pc:sldMkLst>
      </pc:sldChg>
      <pc:sldChg chg="del">
        <pc:chgData name="Alexander Tevzadze" userId="a8cef4de59c3fb7d" providerId="LiveId" clId="{001FE859-3AA9-48C1-9318-DA584DD888EC}" dt="2025-11-30T18:52:29.415" v="2557" actId="47"/>
        <pc:sldMkLst>
          <pc:docMk/>
          <pc:sldMk cId="0" sldId="538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40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41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42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43"/>
        </pc:sldMkLst>
      </pc:sldChg>
      <pc:sldChg chg="del">
        <pc:chgData name="Alexander Tevzadze" userId="a8cef4de59c3fb7d" providerId="LiveId" clId="{001FE859-3AA9-48C1-9318-DA584DD888EC}" dt="2025-11-30T18:52:19.416" v="2552" actId="47"/>
        <pc:sldMkLst>
          <pc:docMk/>
          <pc:sldMk cId="0" sldId="544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0" sldId="545"/>
        </pc:sldMkLst>
      </pc:sldChg>
      <pc:sldChg chg="del">
        <pc:chgData name="Alexander Tevzadze" userId="a8cef4de59c3fb7d" providerId="LiveId" clId="{001FE859-3AA9-48C1-9318-DA584DD888EC}" dt="2025-11-30T18:52:23.728" v="2554" actId="47"/>
        <pc:sldMkLst>
          <pc:docMk/>
          <pc:sldMk cId="0" sldId="546"/>
        </pc:sldMkLst>
      </pc:sldChg>
      <pc:sldChg chg="del">
        <pc:chgData name="Alexander Tevzadze" userId="a8cef4de59c3fb7d" providerId="LiveId" clId="{001FE859-3AA9-48C1-9318-DA584DD888EC}" dt="2025-11-30T18:52:12.423" v="2551" actId="47"/>
        <pc:sldMkLst>
          <pc:docMk/>
          <pc:sldMk cId="3456469342" sldId="547"/>
        </pc:sldMkLst>
      </pc:sldChg>
      <pc:sldChg chg="modSp add mod">
        <pc:chgData name="Alexander Tevzadze" userId="a8cef4de59c3fb7d" providerId="LiveId" clId="{001FE859-3AA9-48C1-9318-DA584DD888EC}" dt="2025-11-30T18:53:32.436" v="2567" actId="20577"/>
        <pc:sldMkLst>
          <pc:docMk/>
          <pc:sldMk cId="0" sldId="548"/>
        </pc:sldMkLst>
        <pc:spChg chg="mod">
          <ac:chgData name="Alexander Tevzadze" userId="a8cef4de59c3fb7d" providerId="LiveId" clId="{001FE859-3AA9-48C1-9318-DA584DD888EC}" dt="2025-11-30T18:53:15.170" v="2563" actId="207"/>
          <ac:spMkLst>
            <pc:docMk/>
            <pc:sldMk cId="0" sldId="548"/>
            <ac:spMk id="6146" creationId="{573176D9-6136-B964-C597-66889A266BB1}"/>
          </ac:spMkLst>
        </pc:spChg>
        <pc:spChg chg="mod">
          <ac:chgData name="Alexander Tevzadze" userId="a8cef4de59c3fb7d" providerId="LiveId" clId="{001FE859-3AA9-48C1-9318-DA584DD888EC}" dt="2025-11-30T18:53:32.436" v="2567" actId="20577"/>
          <ac:spMkLst>
            <pc:docMk/>
            <pc:sldMk cId="0" sldId="548"/>
            <ac:spMk id="6147" creationId="{61F19CEC-BCC5-7D09-F9CD-E6253ECFF48E}"/>
          </ac:spMkLst>
        </pc:spChg>
      </pc:sldChg>
      <pc:sldChg chg="del">
        <pc:chgData name="Alexander Tevzadze" userId="a8cef4de59c3fb7d" providerId="LiveId" clId="{001FE859-3AA9-48C1-9318-DA584DD888EC}" dt="2025-11-30T18:52:23.728" v="2554" actId="47"/>
        <pc:sldMkLst>
          <pc:docMk/>
          <pc:sldMk cId="3160113419" sldId="548"/>
        </pc:sldMkLst>
      </pc:sldChg>
      <pc:sldChg chg="modSp add">
        <pc:chgData name="Alexander Tevzadze" userId="a8cef4de59c3fb7d" providerId="LiveId" clId="{001FE859-3AA9-48C1-9318-DA584DD888EC}" dt="2025-11-30T18:53:40.591" v="2568"/>
        <pc:sldMkLst>
          <pc:docMk/>
          <pc:sldMk cId="0" sldId="549"/>
        </pc:sldMkLst>
        <pc:spChg chg="mod">
          <ac:chgData name="Alexander Tevzadze" userId="a8cef4de59c3fb7d" providerId="LiveId" clId="{001FE859-3AA9-48C1-9318-DA584DD888EC}" dt="2025-11-30T18:53:40.591" v="2568"/>
          <ac:spMkLst>
            <pc:docMk/>
            <pc:sldMk cId="0" sldId="549"/>
            <ac:spMk id="7172" creationId="{08F8152F-FFFE-D19B-061A-8AB72D8425AC}"/>
          </ac:spMkLst>
        </pc:spChg>
      </pc:sldChg>
      <pc:sldChg chg="modSp add mod">
        <pc:chgData name="Alexander Tevzadze" userId="a8cef4de59c3fb7d" providerId="LiveId" clId="{001FE859-3AA9-48C1-9318-DA584DD888EC}" dt="2025-11-30T19:01:11.339" v="2654" actId="20577"/>
        <pc:sldMkLst>
          <pc:docMk/>
          <pc:sldMk cId="0" sldId="550"/>
        </pc:sldMkLst>
        <pc:spChg chg="mod">
          <ac:chgData name="Alexander Tevzadze" userId="a8cef4de59c3fb7d" providerId="LiveId" clId="{001FE859-3AA9-48C1-9318-DA584DD888EC}" dt="2025-11-30T19:01:11.339" v="2654" actId="20577"/>
          <ac:spMkLst>
            <pc:docMk/>
            <pc:sldMk cId="0" sldId="550"/>
            <ac:spMk id="8194" creationId="{8B942C4E-DE8C-9A8D-A587-3E9336C0126F}"/>
          </ac:spMkLst>
        </pc:spChg>
        <pc:spChg chg="mod">
          <ac:chgData name="Alexander Tevzadze" userId="a8cef4de59c3fb7d" providerId="LiveId" clId="{001FE859-3AA9-48C1-9318-DA584DD888EC}" dt="2025-11-30T18:53:43.607" v="2569"/>
          <ac:spMkLst>
            <pc:docMk/>
            <pc:sldMk cId="0" sldId="550"/>
            <ac:spMk id="8195" creationId="{5D8C4ADA-EECC-4CBE-D907-C90A20476B03}"/>
          </ac:spMkLst>
        </pc:spChg>
      </pc:sldChg>
      <pc:sldChg chg="modSp add">
        <pc:chgData name="Alexander Tevzadze" userId="a8cef4de59c3fb7d" providerId="LiveId" clId="{001FE859-3AA9-48C1-9318-DA584DD888EC}" dt="2025-11-30T18:53:49.732" v="2570"/>
        <pc:sldMkLst>
          <pc:docMk/>
          <pc:sldMk cId="0" sldId="551"/>
        </pc:sldMkLst>
        <pc:spChg chg="mod">
          <ac:chgData name="Alexander Tevzadze" userId="a8cef4de59c3fb7d" providerId="LiveId" clId="{001FE859-3AA9-48C1-9318-DA584DD888EC}" dt="2025-11-30T18:53:49.732" v="2570"/>
          <ac:spMkLst>
            <pc:docMk/>
            <pc:sldMk cId="0" sldId="551"/>
            <ac:spMk id="9220" creationId="{C7ADE575-49B7-FC97-4272-5E321241A5C7}"/>
          </ac:spMkLst>
        </pc:spChg>
      </pc:sldChg>
      <pc:sldChg chg="modSp add mod">
        <pc:chgData name="Alexander Tevzadze" userId="a8cef4de59c3fb7d" providerId="LiveId" clId="{001FE859-3AA9-48C1-9318-DA584DD888EC}" dt="2025-11-30T19:03:24.154" v="2656" actId="113"/>
        <pc:sldMkLst>
          <pc:docMk/>
          <pc:sldMk cId="0" sldId="552"/>
        </pc:sldMkLst>
        <pc:spChg chg="mod">
          <ac:chgData name="Alexander Tevzadze" userId="a8cef4de59c3fb7d" providerId="LiveId" clId="{001FE859-3AA9-48C1-9318-DA584DD888EC}" dt="2025-11-30T19:03:24.154" v="2656" actId="113"/>
          <ac:spMkLst>
            <pc:docMk/>
            <pc:sldMk cId="0" sldId="552"/>
            <ac:spMk id="10242" creationId="{A4668432-7B04-007B-BBEC-FC3C6339DE4C}"/>
          </ac:spMkLst>
        </pc:spChg>
        <pc:spChg chg="mod">
          <ac:chgData name="Alexander Tevzadze" userId="a8cef4de59c3fb7d" providerId="LiveId" clId="{001FE859-3AA9-48C1-9318-DA584DD888EC}" dt="2025-11-30T18:53:53.028" v="2571"/>
          <ac:spMkLst>
            <pc:docMk/>
            <pc:sldMk cId="0" sldId="552"/>
            <ac:spMk id="10245" creationId="{BA8EF06E-3F2E-FF0C-1633-E0883D75137F}"/>
          </ac:spMkLst>
        </pc:spChg>
      </pc:sldChg>
      <pc:sldChg chg="modSp add mod">
        <pc:chgData name="Alexander Tevzadze" userId="a8cef4de59c3fb7d" providerId="LiveId" clId="{001FE859-3AA9-48C1-9318-DA584DD888EC}" dt="2025-11-30T19:06:51.751" v="2660" actId="207"/>
        <pc:sldMkLst>
          <pc:docMk/>
          <pc:sldMk cId="0" sldId="553"/>
        </pc:sldMkLst>
        <pc:spChg chg="mod">
          <ac:chgData name="Alexander Tevzadze" userId="a8cef4de59c3fb7d" providerId="LiveId" clId="{001FE859-3AA9-48C1-9318-DA584DD888EC}" dt="2025-11-30T19:06:51.751" v="2660" actId="207"/>
          <ac:spMkLst>
            <pc:docMk/>
            <pc:sldMk cId="0" sldId="553"/>
            <ac:spMk id="11266" creationId="{12BDC5B5-019D-F3A5-217A-1AAE4D8AAC01}"/>
          </ac:spMkLst>
        </pc:spChg>
        <pc:spChg chg="mod">
          <ac:chgData name="Alexander Tevzadze" userId="a8cef4de59c3fb7d" providerId="LiveId" clId="{001FE859-3AA9-48C1-9318-DA584DD888EC}" dt="2025-11-30T18:53:56.730" v="2572"/>
          <ac:spMkLst>
            <pc:docMk/>
            <pc:sldMk cId="0" sldId="553"/>
            <ac:spMk id="11268" creationId="{100340A9-3C9A-5B51-7E81-811A1A20A9B5}"/>
          </ac:spMkLst>
        </pc:spChg>
      </pc:sldChg>
      <pc:sldChg chg="modSp add mod">
        <pc:chgData name="Alexander Tevzadze" userId="a8cef4de59c3fb7d" providerId="LiveId" clId="{001FE859-3AA9-48C1-9318-DA584DD888EC}" dt="2025-11-30T19:11:48.010" v="2663" actId="20577"/>
        <pc:sldMkLst>
          <pc:docMk/>
          <pc:sldMk cId="0" sldId="554"/>
        </pc:sldMkLst>
        <pc:spChg chg="mod">
          <ac:chgData name="Alexander Tevzadze" userId="a8cef4de59c3fb7d" providerId="LiveId" clId="{001FE859-3AA9-48C1-9318-DA584DD888EC}" dt="2025-11-30T19:11:48.010" v="2663" actId="20577"/>
          <ac:spMkLst>
            <pc:docMk/>
            <pc:sldMk cId="0" sldId="554"/>
            <ac:spMk id="12290" creationId="{EC21421C-1A75-60B5-CAA1-52A6CFAB132B}"/>
          </ac:spMkLst>
        </pc:spChg>
        <pc:spChg chg="mod">
          <ac:chgData name="Alexander Tevzadze" userId="a8cef4de59c3fb7d" providerId="LiveId" clId="{001FE859-3AA9-48C1-9318-DA584DD888EC}" dt="2025-11-30T18:54:03.214" v="2573"/>
          <ac:spMkLst>
            <pc:docMk/>
            <pc:sldMk cId="0" sldId="554"/>
            <ac:spMk id="12291" creationId="{CDAB3881-1638-E8C9-11B2-ADCA79325F25}"/>
          </ac:spMkLst>
        </pc:spChg>
      </pc:sldChg>
      <pc:sldChg chg="modSp add mod">
        <pc:chgData name="Alexander Tevzadze" userId="a8cef4de59c3fb7d" providerId="LiveId" clId="{001FE859-3AA9-48C1-9318-DA584DD888EC}" dt="2025-11-30T19:12:18.593" v="2671" actId="6549"/>
        <pc:sldMkLst>
          <pc:docMk/>
          <pc:sldMk cId="0" sldId="555"/>
        </pc:sldMkLst>
        <pc:spChg chg="mod">
          <ac:chgData name="Alexander Tevzadze" userId="a8cef4de59c3fb7d" providerId="LiveId" clId="{001FE859-3AA9-48C1-9318-DA584DD888EC}" dt="2025-11-30T19:12:18.593" v="2671" actId="6549"/>
          <ac:spMkLst>
            <pc:docMk/>
            <pc:sldMk cId="0" sldId="555"/>
            <ac:spMk id="13314" creationId="{28CB1303-B2A2-30B8-B2AF-35301DD3D62F}"/>
          </ac:spMkLst>
        </pc:spChg>
        <pc:spChg chg="mod">
          <ac:chgData name="Alexander Tevzadze" userId="a8cef4de59c3fb7d" providerId="LiveId" clId="{001FE859-3AA9-48C1-9318-DA584DD888EC}" dt="2025-11-30T18:54:07.776" v="2574"/>
          <ac:spMkLst>
            <pc:docMk/>
            <pc:sldMk cId="0" sldId="555"/>
            <ac:spMk id="13316" creationId="{83607506-F1B7-31DA-B275-7ABDC4413720}"/>
          </ac:spMkLst>
        </pc:spChg>
      </pc:sldChg>
      <pc:sldChg chg="modSp add">
        <pc:chgData name="Alexander Tevzadze" userId="a8cef4de59c3fb7d" providerId="LiveId" clId="{001FE859-3AA9-48C1-9318-DA584DD888EC}" dt="2025-11-30T18:54:11.979" v="2575"/>
        <pc:sldMkLst>
          <pc:docMk/>
          <pc:sldMk cId="0" sldId="556"/>
        </pc:sldMkLst>
        <pc:spChg chg="mod">
          <ac:chgData name="Alexander Tevzadze" userId="a8cef4de59c3fb7d" providerId="LiveId" clId="{001FE859-3AA9-48C1-9318-DA584DD888EC}" dt="2025-11-30T18:54:11.979" v="2575"/>
          <ac:spMkLst>
            <pc:docMk/>
            <pc:sldMk cId="0" sldId="556"/>
            <ac:spMk id="14342" creationId="{5AFE1102-227D-E384-8468-E18640CAC8CB}"/>
          </ac:spMkLst>
        </pc:spChg>
      </pc:sldChg>
      <pc:sldChg chg="modSp add mod">
        <pc:chgData name="Alexander Tevzadze" userId="a8cef4de59c3fb7d" providerId="LiveId" clId="{001FE859-3AA9-48C1-9318-DA584DD888EC}" dt="2025-11-30T19:14:09.727" v="2697" actId="20577"/>
        <pc:sldMkLst>
          <pc:docMk/>
          <pc:sldMk cId="0" sldId="557"/>
        </pc:sldMkLst>
        <pc:spChg chg="mod">
          <ac:chgData name="Alexander Tevzadze" userId="a8cef4de59c3fb7d" providerId="LiveId" clId="{001FE859-3AA9-48C1-9318-DA584DD888EC}" dt="2025-11-30T19:14:09.727" v="2697" actId="20577"/>
          <ac:spMkLst>
            <pc:docMk/>
            <pc:sldMk cId="0" sldId="557"/>
            <ac:spMk id="15362" creationId="{F7FFD4DC-B195-9F07-443C-1182E83651C6}"/>
          </ac:spMkLst>
        </pc:spChg>
        <pc:spChg chg="mod">
          <ac:chgData name="Alexander Tevzadze" userId="a8cef4de59c3fb7d" providerId="LiveId" clId="{001FE859-3AA9-48C1-9318-DA584DD888EC}" dt="2025-11-30T18:54:17.542" v="2576"/>
          <ac:spMkLst>
            <pc:docMk/>
            <pc:sldMk cId="0" sldId="557"/>
            <ac:spMk id="15363" creationId="{A69F734D-EDC9-850B-AFC4-224A258CFE0B}"/>
          </ac:spMkLst>
        </pc:spChg>
      </pc:sldChg>
      <pc:sldChg chg="modSp add">
        <pc:chgData name="Alexander Tevzadze" userId="a8cef4de59c3fb7d" providerId="LiveId" clId="{001FE859-3AA9-48C1-9318-DA584DD888EC}" dt="2025-11-30T18:54:24.073" v="2577"/>
        <pc:sldMkLst>
          <pc:docMk/>
          <pc:sldMk cId="0" sldId="558"/>
        </pc:sldMkLst>
        <pc:spChg chg="mod">
          <ac:chgData name="Alexander Tevzadze" userId="a8cef4de59c3fb7d" providerId="LiveId" clId="{001FE859-3AA9-48C1-9318-DA584DD888EC}" dt="2025-11-30T18:54:24.073" v="2577"/>
          <ac:spMkLst>
            <pc:docMk/>
            <pc:sldMk cId="0" sldId="558"/>
            <ac:spMk id="16388" creationId="{E4A82239-5102-55AC-3D90-E3258F6EBB37}"/>
          </ac:spMkLst>
        </pc:spChg>
      </pc:sldChg>
      <pc:sldChg chg="modSp add mod">
        <pc:chgData name="Alexander Tevzadze" userId="a8cef4de59c3fb7d" providerId="LiveId" clId="{001FE859-3AA9-48C1-9318-DA584DD888EC}" dt="2025-11-30T19:16:27.525" v="2699" actId="207"/>
        <pc:sldMkLst>
          <pc:docMk/>
          <pc:sldMk cId="0" sldId="559"/>
        </pc:sldMkLst>
        <pc:spChg chg="mod">
          <ac:chgData name="Alexander Tevzadze" userId="a8cef4de59c3fb7d" providerId="LiveId" clId="{001FE859-3AA9-48C1-9318-DA584DD888EC}" dt="2025-11-30T19:16:27.525" v="2699" actId="207"/>
          <ac:spMkLst>
            <pc:docMk/>
            <pc:sldMk cId="0" sldId="559"/>
            <ac:spMk id="17410" creationId="{4668C73B-FA98-F10E-181E-90C7C9A5C904}"/>
          </ac:spMkLst>
        </pc:spChg>
        <pc:spChg chg="mod">
          <ac:chgData name="Alexander Tevzadze" userId="a8cef4de59c3fb7d" providerId="LiveId" clId="{001FE859-3AA9-48C1-9318-DA584DD888EC}" dt="2025-11-30T18:54:27.183" v="2578"/>
          <ac:spMkLst>
            <pc:docMk/>
            <pc:sldMk cId="0" sldId="559"/>
            <ac:spMk id="17413" creationId="{8698C497-328C-1065-D885-6DB93BB96774}"/>
          </ac:spMkLst>
        </pc:spChg>
      </pc:sldChg>
      <pc:sldChg chg="modSp add mod">
        <pc:chgData name="Alexander Tevzadze" userId="a8cef4de59c3fb7d" providerId="LiveId" clId="{001FE859-3AA9-48C1-9318-DA584DD888EC}" dt="2025-11-30T19:17:36.462" v="2713" actId="20577"/>
        <pc:sldMkLst>
          <pc:docMk/>
          <pc:sldMk cId="0" sldId="560"/>
        </pc:sldMkLst>
        <pc:spChg chg="mod">
          <ac:chgData name="Alexander Tevzadze" userId="a8cef4de59c3fb7d" providerId="LiveId" clId="{001FE859-3AA9-48C1-9318-DA584DD888EC}" dt="2025-11-30T19:17:36.462" v="2713" actId="20577"/>
          <ac:spMkLst>
            <pc:docMk/>
            <pc:sldMk cId="0" sldId="560"/>
            <ac:spMk id="18434" creationId="{CC7A7602-E6EA-0CCD-1390-087586932646}"/>
          </ac:spMkLst>
        </pc:spChg>
        <pc:spChg chg="mod">
          <ac:chgData name="Alexander Tevzadze" userId="a8cef4de59c3fb7d" providerId="LiveId" clId="{001FE859-3AA9-48C1-9318-DA584DD888EC}" dt="2025-11-30T18:54:33.246" v="2579"/>
          <ac:spMkLst>
            <pc:docMk/>
            <pc:sldMk cId="0" sldId="560"/>
            <ac:spMk id="18436" creationId="{2BCBFB1B-289F-BD07-923A-2237CEA3717F}"/>
          </ac:spMkLst>
        </pc:spChg>
      </pc:sldChg>
      <pc:sldChg chg="modSp add mod">
        <pc:chgData name="Alexander Tevzadze" userId="a8cef4de59c3fb7d" providerId="LiveId" clId="{001FE859-3AA9-48C1-9318-DA584DD888EC}" dt="2025-11-30T19:20:29.293" v="2755" actId="20577"/>
        <pc:sldMkLst>
          <pc:docMk/>
          <pc:sldMk cId="0" sldId="561"/>
        </pc:sldMkLst>
        <pc:spChg chg="mod">
          <ac:chgData name="Alexander Tevzadze" userId="a8cef4de59c3fb7d" providerId="LiveId" clId="{001FE859-3AA9-48C1-9318-DA584DD888EC}" dt="2025-11-30T19:20:29.293" v="2755" actId="20577"/>
          <ac:spMkLst>
            <pc:docMk/>
            <pc:sldMk cId="0" sldId="561"/>
            <ac:spMk id="19458" creationId="{C8EFCC6C-3D6E-CD7F-BD67-D37F7A63EF49}"/>
          </ac:spMkLst>
        </pc:spChg>
        <pc:spChg chg="mod">
          <ac:chgData name="Alexander Tevzadze" userId="a8cef4de59c3fb7d" providerId="LiveId" clId="{001FE859-3AA9-48C1-9318-DA584DD888EC}" dt="2025-11-30T18:54:37.152" v="2580"/>
          <ac:spMkLst>
            <pc:docMk/>
            <pc:sldMk cId="0" sldId="561"/>
            <ac:spMk id="19460" creationId="{6C9B0DC4-1843-B6F6-1FF2-1C020AED8C8A}"/>
          </ac:spMkLst>
        </pc:spChg>
      </pc:sldChg>
      <pc:sldChg chg="modSp add mod">
        <pc:chgData name="Alexander Tevzadze" userId="a8cef4de59c3fb7d" providerId="LiveId" clId="{001FE859-3AA9-48C1-9318-DA584DD888EC}" dt="2025-11-30T19:19:50.238" v="2748" actId="20577"/>
        <pc:sldMkLst>
          <pc:docMk/>
          <pc:sldMk cId="0" sldId="562"/>
        </pc:sldMkLst>
        <pc:spChg chg="mod">
          <ac:chgData name="Alexander Tevzadze" userId="a8cef4de59c3fb7d" providerId="LiveId" clId="{001FE859-3AA9-48C1-9318-DA584DD888EC}" dt="2025-11-30T19:19:50.238" v="2748" actId="20577"/>
          <ac:spMkLst>
            <pc:docMk/>
            <pc:sldMk cId="0" sldId="562"/>
            <ac:spMk id="20482" creationId="{FA4EB783-9B30-8824-0BE3-36A24970A428}"/>
          </ac:spMkLst>
        </pc:spChg>
        <pc:spChg chg="mod">
          <ac:chgData name="Alexander Tevzadze" userId="a8cef4de59c3fb7d" providerId="LiveId" clId="{001FE859-3AA9-48C1-9318-DA584DD888EC}" dt="2025-11-30T18:54:44.996" v="2582" actId="20577"/>
          <ac:spMkLst>
            <pc:docMk/>
            <pc:sldMk cId="0" sldId="562"/>
            <ac:spMk id="20484" creationId="{E77F270D-AE53-3FBC-E45D-71651167C949}"/>
          </ac:spMkLst>
        </pc:spChg>
      </pc:sldChg>
      <pc:sldChg chg="addSp delSp modSp add mod">
        <pc:chgData name="Alexander Tevzadze" userId="a8cef4de59c3fb7d" providerId="LiveId" clId="{001FE859-3AA9-48C1-9318-DA584DD888EC}" dt="2025-11-30T19:20:40.707" v="2757" actId="1076"/>
        <pc:sldMkLst>
          <pc:docMk/>
          <pc:sldMk cId="0" sldId="563"/>
        </pc:sldMkLst>
        <pc:spChg chg="mod">
          <ac:chgData name="Alexander Tevzadze" userId="a8cef4de59c3fb7d" providerId="LiveId" clId="{001FE859-3AA9-48C1-9318-DA584DD888EC}" dt="2025-11-30T18:54:52.589" v="2583"/>
          <ac:spMkLst>
            <pc:docMk/>
            <pc:sldMk cId="0" sldId="563"/>
            <ac:spMk id="21525" creationId="{F1B45B2D-653E-368A-5152-B2194B84A01D}"/>
          </ac:spMkLst>
        </pc:spChg>
        <pc:picChg chg="add del mod">
          <ac:chgData name="Alexander Tevzadze" userId="a8cef4de59c3fb7d" providerId="LiveId" clId="{001FE859-3AA9-48C1-9318-DA584DD888EC}" dt="2025-11-30T19:20:11.063" v="2753" actId="478"/>
          <ac:picMkLst>
            <pc:docMk/>
            <pc:sldMk cId="0" sldId="563"/>
            <ac:picMk id="3" creationId="{0E30B481-D120-AAE8-7B7D-7086F2BCB6FA}"/>
          </ac:picMkLst>
        </pc:picChg>
        <pc:picChg chg="add mod">
          <ac:chgData name="Alexander Tevzadze" userId="a8cef4de59c3fb7d" providerId="LiveId" clId="{001FE859-3AA9-48C1-9318-DA584DD888EC}" dt="2025-11-30T19:20:40.707" v="2757" actId="1076"/>
          <ac:picMkLst>
            <pc:docMk/>
            <pc:sldMk cId="0" sldId="563"/>
            <ac:picMk id="5" creationId="{EE0EEBE6-4FE5-A98C-B582-46DA34E1BAC8}"/>
          </ac:picMkLst>
        </pc:picChg>
      </pc:sldChg>
      <pc:sldChg chg="addSp modSp add mod">
        <pc:chgData name="Alexander Tevzadze" userId="a8cef4de59c3fb7d" providerId="LiveId" clId="{001FE859-3AA9-48C1-9318-DA584DD888EC}" dt="2025-11-30T19:20:08.563" v="2752" actId="1076"/>
        <pc:sldMkLst>
          <pc:docMk/>
          <pc:sldMk cId="0" sldId="564"/>
        </pc:sldMkLst>
        <pc:spChg chg="mod">
          <ac:chgData name="Alexander Tevzadze" userId="a8cef4de59c3fb7d" providerId="LiveId" clId="{001FE859-3AA9-48C1-9318-DA584DD888EC}" dt="2025-11-30T18:54:56.235" v="2584"/>
          <ac:spMkLst>
            <pc:docMk/>
            <pc:sldMk cId="0" sldId="564"/>
            <ac:spMk id="22549" creationId="{3C567F47-7E8B-E293-B566-AB405030319E}"/>
          </ac:spMkLst>
        </pc:spChg>
        <pc:picChg chg="add mod">
          <ac:chgData name="Alexander Tevzadze" userId="a8cef4de59c3fb7d" providerId="LiveId" clId="{001FE859-3AA9-48C1-9318-DA584DD888EC}" dt="2025-11-30T19:20:08.563" v="2752" actId="1076"/>
          <ac:picMkLst>
            <pc:docMk/>
            <pc:sldMk cId="0" sldId="564"/>
            <ac:picMk id="3" creationId="{C9DE60FB-106C-3B22-E979-667930E46672}"/>
          </ac:picMkLst>
        </pc:picChg>
      </pc:sldChg>
      <pc:sldChg chg="addSp delSp modSp add mod">
        <pc:chgData name="Alexander Tevzadze" userId="a8cef4de59c3fb7d" providerId="LiveId" clId="{001FE859-3AA9-48C1-9318-DA584DD888EC}" dt="2025-11-30T19:36:07.699" v="2805" actId="1076"/>
        <pc:sldMkLst>
          <pc:docMk/>
          <pc:sldMk cId="0" sldId="565"/>
        </pc:sldMkLst>
        <pc:spChg chg="mod">
          <ac:chgData name="Alexander Tevzadze" userId="a8cef4de59c3fb7d" providerId="LiveId" clId="{001FE859-3AA9-48C1-9318-DA584DD888EC}" dt="2025-11-30T19:22:11.961" v="2759" actId="20577"/>
          <ac:spMkLst>
            <pc:docMk/>
            <pc:sldMk cId="0" sldId="565"/>
            <ac:spMk id="23554" creationId="{C55D6C72-51AE-86E1-109D-705EAABD6DC1}"/>
          </ac:spMkLst>
        </pc:spChg>
        <pc:spChg chg="mod">
          <ac:chgData name="Alexander Tevzadze" userId="a8cef4de59c3fb7d" providerId="LiveId" clId="{001FE859-3AA9-48C1-9318-DA584DD888EC}" dt="2025-11-30T18:54:59.653" v="2585"/>
          <ac:spMkLst>
            <pc:docMk/>
            <pc:sldMk cId="0" sldId="565"/>
            <ac:spMk id="23557" creationId="{8D6F7C1C-BAB7-B517-3E62-67794534DEF5}"/>
          </ac:spMkLst>
        </pc:spChg>
        <pc:picChg chg="add mod">
          <ac:chgData name="Alexander Tevzadze" userId="a8cef4de59c3fb7d" providerId="LiveId" clId="{001FE859-3AA9-48C1-9318-DA584DD888EC}" dt="2025-11-30T19:35:55.263" v="2801" actId="1076"/>
          <ac:picMkLst>
            <pc:docMk/>
            <pc:sldMk cId="0" sldId="565"/>
            <ac:picMk id="3" creationId="{2CBE6002-AA6A-2003-4399-9C369C28F4D4}"/>
          </ac:picMkLst>
        </pc:picChg>
        <pc:picChg chg="mod">
          <ac:chgData name="Alexander Tevzadze" userId="a8cef4de59c3fb7d" providerId="LiveId" clId="{001FE859-3AA9-48C1-9318-DA584DD888EC}" dt="2025-11-30T19:36:07.699" v="2805" actId="1076"/>
          <ac:picMkLst>
            <pc:docMk/>
            <pc:sldMk cId="0" sldId="565"/>
            <ac:picMk id="23555" creationId="{F4040FA9-0DF4-A4FD-92DD-D2EB3D06BADF}"/>
          </ac:picMkLst>
        </pc:picChg>
        <pc:picChg chg="del">
          <ac:chgData name="Alexander Tevzadze" userId="a8cef4de59c3fb7d" providerId="LiveId" clId="{001FE859-3AA9-48C1-9318-DA584DD888EC}" dt="2025-11-30T19:34:53.216" v="2796" actId="478"/>
          <ac:picMkLst>
            <pc:docMk/>
            <pc:sldMk cId="0" sldId="565"/>
            <ac:picMk id="23556" creationId="{C2878351-FD33-7F80-D7AD-FF892B412017}"/>
          </ac:picMkLst>
        </pc:picChg>
      </pc:sldChg>
      <pc:sldChg chg="addSp delSp modSp add mod">
        <pc:chgData name="Alexander Tevzadze" userId="a8cef4de59c3fb7d" providerId="LiveId" clId="{001FE859-3AA9-48C1-9318-DA584DD888EC}" dt="2025-11-30T19:25:01.282" v="2766" actId="1076"/>
        <pc:sldMkLst>
          <pc:docMk/>
          <pc:sldMk cId="0" sldId="566"/>
        </pc:sldMkLst>
        <pc:spChg chg="mod">
          <ac:chgData name="Alexander Tevzadze" userId="a8cef4de59c3fb7d" providerId="LiveId" clId="{001FE859-3AA9-48C1-9318-DA584DD888EC}" dt="2025-11-30T18:55:05.778" v="2586"/>
          <ac:spMkLst>
            <pc:docMk/>
            <pc:sldMk cId="0" sldId="566"/>
            <ac:spMk id="24580" creationId="{419EDF9C-5469-248E-3A55-A581C769F420}"/>
          </ac:spMkLst>
        </pc:spChg>
        <pc:picChg chg="add mod">
          <ac:chgData name="Alexander Tevzadze" userId="a8cef4de59c3fb7d" providerId="LiveId" clId="{001FE859-3AA9-48C1-9318-DA584DD888EC}" dt="2025-11-30T19:25:01.282" v="2766" actId="1076"/>
          <ac:picMkLst>
            <pc:docMk/>
            <pc:sldMk cId="0" sldId="566"/>
            <ac:picMk id="3" creationId="{518030E7-FDD4-9CD0-8375-4BD87C25A92B}"/>
          </ac:picMkLst>
        </pc:picChg>
        <pc:picChg chg="del">
          <ac:chgData name="Alexander Tevzadze" userId="a8cef4de59c3fb7d" providerId="LiveId" clId="{001FE859-3AA9-48C1-9318-DA584DD888EC}" dt="2025-11-30T19:24:51.069" v="2761" actId="478"/>
          <ac:picMkLst>
            <pc:docMk/>
            <pc:sldMk cId="0" sldId="566"/>
            <ac:picMk id="24579" creationId="{4C9107D4-4C84-FA99-1F58-28DF84DA757D}"/>
          </ac:picMkLst>
        </pc:picChg>
      </pc:sldChg>
      <pc:sldChg chg="addSp delSp modSp add mod delAnim modAnim">
        <pc:chgData name="Alexander Tevzadze" userId="a8cef4de59c3fb7d" providerId="LiveId" clId="{001FE859-3AA9-48C1-9318-DA584DD888EC}" dt="2025-11-30T20:17:34.181" v="3915" actId="1076"/>
        <pc:sldMkLst>
          <pc:docMk/>
          <pc:sldMk cId="0" sldId="567"/>
        </pc:sldMkLst>
        <pc:spChg chg="mod">
          <ac:chgData name="Alexander Tevzadze" userId="a8cef4de59c3fb7d" providerId="LiveId" clId="{001FE859-3AA9-48C1-9318-DA584DD888EC}" dt="2025-11-30T18:55:09.544" v="2587"/>
          <ac:spMkLst>
            <pc:docMk/>
            <pc:sldMk cId="0" sldId="567"/>
            <ac:spMk id="25604" creationId="{DCA5903B-7609-3D18-7C44-9F4C9B75C49F}"/>
          </ac:spMkLst>
        </pc:spChg>
        <pc:picChg chg="add del mod">
          <ac:chgData name="Alexander Tevzadze" userId="a8cef4de59c3fb7d" providerId="LiveId" clId="{001FE859-3AA9-48C1-9318-DA584DD888EC}" dt="2025-11-30T20:16:40.201" v="3911" actId="478"/>
          <ac:picMkLst>
            <pc:docMk/>
            <pc:sldMk cId="0" sldId="567"/>
            <ac:picMk id="2" creationId="{47EEE849-B2DD-760A-F1C5-7721873F385E}"/>
          </ac:picMkLst>
        </pc:picChg>
        <pc:picChg chg="add mod">
          <ac:chgData name="Alexander Tevzadze" userId="a8cef4de59c3fb7d" providerId="LiveId" clId="{001FE859-3AA9-48C1-9318-DA584DD888EC}" dt="2025-11-30T20:17:34.181" v="3915" actId="1076"/>
          <ac:picMkLst>
            <pc:docMk/>
            <pc:sldMk cId="0" sldId="567"/>
            <ac:picMk id="3" creationId="{FCABE0D6-6655-BE16-ED08-48C66C0813CD}"/>
          </ac:picMkLst>
        </pc:picChg>
        <pc:picChg chg="del">
          <ac:chgData name="Alexander Tevzadze" userId="a8cef4de59c3fb7d" providerId="LiveId" clId="{001FE859-3AA9-48C1-9318-DA584DD888EC}" dt="2025-11-30T20:15:51.851" v="3903" actId="478"/>
          <ac:picMkLst>
            <pc:docMk/>
            <pc:sldMk cId="0" sldId="567"/>
            <ac:picMk id="555013" creationId="{7896B7EB-46C7-869F-5281-226F29D71BAE}"/>
          </ac:picMkLst>
        </pc:picChg>
      </pc:sldChg>
      <pc:sldChg chg="addSp delSp modSp add mod delAnim modAnim">
        <pc:chgData name="Alexander Tevzadze" userId="a8cef4de59c3fb7d" providerId="LiveId" clId="{001FE859-3AA9-48C1-9318-DA584DD888EC}" dt="2025-11-30T20:17:59.872" v="3919" actId="1076"/>
        <pc:sldMkLst>
          <pc:docMk/>
          <pc:sldMk cId="0" sldId="568"/>
        </pc:sldMkLst>
        <pc:spChg chg="mod">
          <ac:chgData name="Alexander Tevzadze" userId="a8cef4de59c3fb7d" providerId="LiveId" clId="{001FE859-3AA9-48C1-9318-DA584DD888EC}" dt="2025-11-30T18:55:12.981" v="2588"/>
          <ac:spMkLst>
            <pc:docMk/>
            <pc:sldMk cId="0" sldId="568"/>
            <ac:spMk id="26628" creationId="{28CD374C-AA9B-0892-57B6-C61C1027677C}"/>
          </ac:spMkLst>
        </pc:spChg>
        <pc:picChg chg="add del mod">
          <ac:chgData name="Alexander Tevzadze" userId="a8cef4de59c3fb7d" providerId="LiveId" clId="{001FE859-3AA9-48C1-9318-DA584DD888EC}" dt="2025-11-30T20:16:38.599" v="3910" actId="478"/>
          <ac:picMkLst>
            <pc:docMk/>
            <pc:sldMk cId="0" sldId="568"/>
            <ac:picMk id="2" creationId="{5351802C-AF98-23F1-D856-826E73AC4466}"/>
          </ac:picMkLst>
        </pc:picChg>
        <pc:picChg chg="add mod">
          <ac:chgData name="Alexander Tevzadze" userId="a8cef4de59c3fb7d" providerId="LiveId" clId="{001FE859-3AA9-48C1-9318-DA584DD888EC}" dt="2025-11-30T20:17:59.872" v="3919" actId="1076"/>
          <ac:picMkLst>
            <pc:docMk/>
            <pc:sldMk cId="0" sldId="568"/>
            <ac:picMk id="3" creationId="{AA587460-D0DF-8BE1-66F9-8E0FB024E042}"/>
          </ac:picMkLst>
        </pc:picChg>
        <pc:picChg chg="del">
          <ac:chgData name="Alexander Tevzadze" userId="a8cef4de59c3fb7d" providerId="LiveId" clId="{001FE859-3AA9-48C1-9318-DA584DD888EC}" dt="2025-11-30T20:16:18.152" v="3908" actId="478"/>
          <ac:picMkLst>
            <pc:docMk/>
            <pc:sldMk cId="0" sldId="568"/>
            <ac:picMk id="556037" creationId="{D28A07BA-0296-9844-824C-535B15ED0266}"/>
          </ac:picMkLst>
        </pc:picChg>
      </pc:sldChg>
      <pc:sldChg chg="modSp add mod">
        <pc:chgData name="Alexander Tevzadze" userId="a8cef4de59c3fb7d" providerId="LiveId" clId="{001FE859-3AA9-48C1-9318-DA584DD888EC}" dt="2025-11-30T19:36:29.186" v="2806" actId="114"/>
        <pc:sldMkLst>
          <pc:docMk/>
          <pc:sldMk cId="0" sldId="569"/>
        </pc:sldMkLst>
        <pc:spChg chg="mod">
          <ac:chgData name="Alexander Tevzadze" userId="a8cef4de59c3fb7d" providerId="LiveId" clId="{001FE859-3AA9-48C1-9318-DA584DD888EC}" dt="2025-11-30T19:36:29.186" v="2806" actId="114"/>
          <ac:spMkLst>
            <pc:docMk/>
            <pc:sldMk cId="0" sldId="569"/>
            <ac:spMk id="27650" creationId="{28AD5988-025B-C758-3669-CC34B396A9E4}"/>
          </ac:spMkLst>
        </pc:spChg>
        <pc:spChg chg="mod">
          <ac:chgData name="Alexander Tevzadze" userId="a8cef4de59c3fb7d" providerId="LiveId" clId="{001FE859-3AA9-48C1-9318-DA584DD888EC}" dt="2025-11-30T18:55:17.542" v="2589"/>
          <ac:spMkLst>
            <pc:docMk/>
            <pc:sldMk cId="0" sldId="569"/>
            <ac:spMk id="27652" creationId="{72838DE1-1EB2-1FB6-36EA-F04388882251}"/>
          </ac:spMkLst>
        </pc:spChg>
      </pc:sldChg>
      <pc:sldChg chg="modSp add mod">
        <pc:chgData name="Alexander Tevzadze" userId="a8cef4de59c3fb7d" providerId="LiveId" clId="{001FE859-3AA9-48C1-9318-DA584DD888EC}" dt="2025-11-30T19:36:46.621" v="2808" actId="113"/>
        <pc:sldMkLst>
          <pc:docMk/>
          <pc:sldMk cId="0" sldId="570"/>
        </pc:sldMkLst>
        <pc:spChg chg="mod">
          <ac:chgData name="Alexander Tevzadze" userId="a8cef4de59c3fb7d" providerId="LiveId" clId="{001FE859-3AA9-48C1-9318-DA584DD888EC}" dt="2025-11-30T19:36:46.621" v="2808" actId="113"/>
          <ac:spMkLst>
            <pc:docMk/>
            <pc:sldMk cId="0" sldId="570"/>
            <ac:spMk id="28674" creationId="{5B96BBB2-9884-E916-1C91-CD955BB1D2BD}"/>
          </ac:spMkLst>
        </pc:spChg>
        <pc:spChg chg="mod">
          <ac:chgData name="Alexander Tevzadze" userId="a8cef4de59c3fb7d" providerId="LiveId" clId="{001FE859-3AA9-48C1-9318-DA584DD888EC}" dt="2025-11-30T18:55:22.620" v="2590"/>
          <ac:spMkLst>
            <pc:docMk/>
            <pc:sldMk cId="0" sldId="570"/>
            <ac:spMk id="28675" creationId="{F25611FE-95E0-AA9E-9789-B17D08D7DDFA}"/>
          </ac:spMkLst>
        </pc:spChg>
      </pc:sldChg>
      <pc:sldChg chg="modSp add">
        <pc:chgData name="Alexander Tevzadze" userId="a8cef4de59c3fb7d" providerId="LiveId" clId="{001FE859-3AA9-48C1-9318-DA584DD888EC}" dt="2025-11-30T18:55:26.464" v="2591"/>
        <pc:sldMkLst>
          <pc:docMk/>
          <pc:sldMk cId="0" sldId="571"/>
        </pc:sldMkLst>
        <pc:spChg chg="mod">
          <ac:chgData name="Alexander Tevzadze" userId="a8cef4de59c3fb7d" providerId="LiveId" clId="{001FE859-3AA9-48C1-9318-DA584DD888EC}" dt="2025-11-30T18:55:26.464" v="2591"/>
          <ac:spMkLst>
            <pc:docMk/>
            <pc:sldMk cId="0" sldId="571"/>
            <ac:spMk id="29700" creationId="{25628266-E748-DA5D-3669-961F1ECE39A5}"/>
          </ac:spMkLst>
        </pc:spChg>
      </pc:sldChg>
      <pc:sldChg chg="modSp add">
        <pc:chgData name="Alexander Tevzadze" userId="a8cef4de59c3fb7d" providerId="LiveId" clId="{001FE859-3AA9-48C1-9318-DA584DD888EC}" dt="2025-11-30T18:55:30.684" v="2592"/>
        <pc:sldMkLst>
          <pc:docMk/>
          <pc:sldMk cId="0" sldId="572"/>
        </pc:sldMkLst>
        <pc:spChg chg="mod">
          <ac:chgData name="Alexander Tevzadze" userId="a8cef4de59c3fb7d" providerId="LiveId" clId="{001FE859-3AA9-48C1-9318-DA584DD888EC}" dt="2025-11-30T18:55:30.684" v="2592"/>
          <ac:spMkLst>
            <pc:docMk/>
            <pc:sldMk cId="0" sldId="572"/>
            <ac:spMk id="30723" creationId="{94025819-0244-2EC4-A40F-95806BFEF738}"/>
          </ac:spMkLst>
        </pc:spChg>
      </pc:sldChg>
      <pc:sldChg chg="modSp add">
        <pc:chgData name="Alexander Tevzadze" userId="a8cef4de59c3fb7d" providerId="LiveId" clId="{001FE859-3AA9-48C1-9318-DA584DD888EC}" dt="2025-11-30T18:55:34.683" v="2593"/>
        <pc:sldMkLst>
          <pc:docMk/>
          <pc:sldMk cId="0" sldId="573"/>
        </pc:sldMkLst>
        <pc:spChg chg="mod">
          <ac:chgData name="Alexander Tevzadze" userId="a8cef4de59c3fb7d" providerId="LiveId" clId="{001FE859-3AA9-48C1-9318-DA584DD888EC}" dt="2025-11-30T18:55:34.683" v="2593"/>
          <ac:spMkLst>
            <pc:docMk/>
            <pc:sldMk cId="0" sldId="573"/>
            <ac:spMk id="31748" creationId="{763515F5-6104-603E-2375-2EA1C2B132FF}"/>
          </ac:spMkLst>
        </pc:spChg>
      </pc:sldChg>
      <pc:sldChg chg="modSp add">
        <pc:chgData name="Alexander Tevzadze" userId="a8cef4de59c3fb7d" providerId="LiveId" clId="{001FE859-3AA9-48C1-9318-DA584DD888EC}" dt="2025-11-30T18:55:37.667" v="2594"/>
        <pc:sldMkLst>
          <pc:docMk/>
          <pc:sldMk cId="0" sldId="574"/>
        </pc:sldMkLst>
        <pc:spChg chg="mod">
          <ac:chgData name="Alexander Tevzadze" userId="a8cef4de59c3fb7d" providerId="LiveId" clId="{001FE859-3AA9-48C1-9318-DA584DD888EC}" dt="2025-11-30T18:55:37.667" v="2594"/>
          <ac:spMkLst>
            <pc:docMk/>
            <pc:sldMk cId="0" sldId="574"/>
            <ac:spMk id="32772" creationId="{AE077E19-773F-ED61-F348-0FD30E8E8337}"/>
          </ac:spMkLst>
        </pc:spChg>
      </pc:sldChg>
      <pc:sldChg chg="modSp add">
        <pc:chgData name="Alexander Tevzadze" userId="a8cef4de59c3fb7d" providerId="LiveId" clId="{001FE859-3AA9-48C1-9318-DA584DD888EC}" dt="2025-11-30T18:55:41.653" v="2595"/>
        <pc:sldMkLst>
          <pc:docMk/>
          <pc:sldMk cId="0" sldId="575"/>
        </pc:sldMkLst>
        <pc:spChg chg="mod">
          <ac:chgData name="Alexander Tevzadze" userId="a8cef4de59c3fb7d" providerId="LiveId" clId="{001FE859-3AA9-48C1-9318-DA584DD888EC}" dt="2025-11-30T18:55:41.653" v="2595"/>
          <ac:spMkLst>
            <pc:docMk/>
            <pc:sldMk cId="0" sldId="575"/>
            <ac:spMk id="33804" creationId="{D41B6308-CC74-8E89-BF7E-ED0A29D19327}"/>
          </ac:spMkLst>
        </pc:spChg>
      </pc:sldChg>
      <pc:sldChg chg="modSp add">
        <pc:chgData name="Alexander Tevzadze" userId="a8cef4de59c3fb7d" providerId="LiveId" clId="{001FE859-3AA9-48C1-9318-DA584DD888EC}" dt="2025-11-30T18:55:46.168" v="2596"/>
        <pc:sldMkLst>
          <pc:docMk/>
          <pc:sldMk cId="0" sldId="576"/>
        </pc:sldMkLst>
        <pc:spChg chg="mod">
          <ac:chgData name="Alexander Tevzadze" userId="a8cef4de59c3fb7d" providerId="LiveId" clId="{001FE859-3AA9-48C1-9318-DA584DD888EC}" dt="2025-11-30T18:55:46.168" v="2596"/>
          <ac:spMkLst>
            <pc:docMk/>
            <pc:sldMk cId="0" sldId="576"/>
            <ac:spMk id="34819" creationId="{DB775CA7-B885-CDBB-E1CF-FE7FAB8B98EB}"/>
          </ac:spMkLst>
        </pc:spChg>
      </pc:sldChg>
      <pc:sldChg chg="modSp add">
        <pc:chgData name="Alexander Tevzadze" userId="a8cef4de59c3fb7d" providerId="LiveId" clId="{001FE859-3AA9-48C1-9318-DA584DD888EC}" dt="2025-11-30T18:55:50.012" v="2597"/>
        <pc:sldMkLst>
          <pc:docMk/>
          <pc:sldMk cId="0" sldId="577"/>
        </pc:sldMkLst>
        <pc:spChg chg="mod">
          <ac:chgData name="Alexander Tevzadze" userId="a8cef4de59c3fb7d" providerId="LiveId" clId="{001FE859-3AA9-48C1-9318-DA584DD888EC}" dt="2025-11-30T18:55:50.012" v="2597"/>
          <ac:spMkLst>
            <pc:docMk/>
            <pc:sldMk cId="0" sldId="577"/>
            <ac:spMk id="35843" creationId="{FCF5FA0B-B843-1C6B-DF30-4185FF46CD1C}"/>
          </ac:spMkLst>
        </pc:spChg>
      </pc:sldChg>
      <pc:sldChg chg="modSp add">
        <pc:chgData name="Alexander Tevzadze" userId="a8cef4de59c3fb7d" providerId="LiveId" clId="{001FE859-3AA9-48C1-9318-DA584DD888EC}" dt="2025-11-30T18:55:54.324" v="2598"/>
        <pc:sldMkLst>
          <pc:docMk/>
          <pc:sldMk cId="0" sldId="578"/>
        </pc:sldMkLst>
        <pc:spChg chg="mod">
          <ac:chgData name="Alexander Tevzadze" userId="a8cef4de59c3fb7d" providerId="LiveId" clId="{001FE859-3AA9-48C1-9318-DA584DD888EC}" dt="2025-11-30T18:55:54.324" v="2598"/>
          <ac:spMkLst>
            <pc:docMk/>
            <pc:sldMk cId="0" sldId="578"/>
            <ac:spMk id="36867" creationId="{FB2AF182-D4E1-D3CC-E09E-328D0249A5A3}"/>
          </ac:spMkLst>
        </pc:spChg>
      </pc:sldChg>
      <pc:sldChg chg="addSp modSp add mod">
        <pc:chgData name="Alexander Tevzadze" userId="a8cef4de59c3fb7d" providerId="LiveId" clId="{001FE859-3AA9-48C1-9318-DA584DD888EC}" dt="2025-11-30T19:57:18.216" v="3351" actId="6549"/>
        <pc:sldMkLst>
          <pc:docMk/>
          <pc:sldMk cId="0" sldId="579"/>
        </pc:sldMkLst>
        <pc:spChg chg="add mod">
          <ac:chgData name="Alexander Tevzadze" userId="a8cef4de59c3fb7d" providerId="LiveId" clId="{001FE859-3AA9-48C1-9318-DA584DD888EC}" dt="2025-11-30T19:53:29.927" v="3327" actId="20577"/>
          <ac:spMkLst>
            <pc:docMk/>
            <pc:sldMk cId="0" sldId="579"/>
            <ac:spMk id="2" creationId="{6A8F6A77-14B4-EA27-15AC-A1908DE063B9}"/>
          </ac:spMkLst>
        </pc:spChg>
        <pc:spChg chg="mod">
          <ac:chgData name="Alexander Tevzadze" userId="a8cef4de59c3fb7d" providerId="LiveId" clId="{001FE859-3AA9-48C1-9318-DA584DD888EC}" dt="2025-11-30T19:57:18.216" v="3351" actId="6549"/>
          <ac:spMkLst>
            <pc:docMk/>
            <pc:sldMk cId="0" sldId="579"/>
            <ac:spMk id="37890" creationId="{555B1833-5D3E-2F70-F26D-8A418247E64A}"/>
          </ac:spMkLst>
        </pc:spChg>
        <pc:spChg chg="mod">
          <ac:chgData name="Alexander Tevzadze" userId="a8cef4de59c3fb7d" providerId="LiveId" clId="{001FE859-3AA9-48C1-9318-DA584DD888EC}" dt="2025-11-30T18:55:58.402" v="2599"/>
          <ac:spMkLst>
            <pc:docMk/>
            <pc:sldMk cId="0" sldId="579"/>
            <ac:spMk id="37893" creationId="{BC56EE2B-CDA5-2E57-FEFC-4D0C533C1D35}"/>
          </ac:spMkLst>
        </pc:spChg>
      </pc:sldChg>
      <pc:sldChg chg="modSp add mod">
        <pc:chgData name="Alexander Tevzadze" userId="a8cef4de59c3fb7d" providerId="LiveId" clId="{001FE859-3AA9-48C1-9318-DA584DD888EC}" dt="2025-11-30T19:56:04.544" v="3336" actId="20577"/>
        <pc:sldMkLst>
          <pc:docMk/>
          <pc:sldMk cId="0" sldId="580"/>
        </pc:sldMkLst>
        <pc:spChg chg="mod">
          <ac:chgData name="Alexander Tevzadze" userId="a8cef4de59c3fb7d" providerId="LiveId" clId="{001FE859-3AA9-48C1-9318-DA584DD888EC}" dt="2025-11-30T19:56:04.544" v="3336" actId="20577"/>
          <ac:spMkLst>
            <pc:docMk/>
            <pc:sldMk cId="0" sldId="580"/>
            <ac:spMk id="38914" creationId="{8F79C667-61F9-6571-FC92-FEAD03FF4336}"/>
          </ac:spMkLst>
        </pc:spChg>
        <pc:spChg chg="mod">
          <ac:chgData name="Alexander Tevzadze" userId="a8cef4de59c3fb7d" providerId="LiveId" clId="{001FE859-3AA9-48C1-9318-DA584DD888EC}" dt="2025-11-30T18:56:03.246" v="2600"/>
          <ac:spMkLst>
            <pc:docMk/>
            <pc:sldMk cId="0" sldId="580"/>
            <ac:spMk id="38916" creationId="{2D26AAAC-41CC-B3A1-6A36-887086ADD0A4}"/>
          </ac:spMkLst>
        </pc:spChg>
      </pc:sldChg>
      <pc:sldChg chg="modSp add mod">
        <pc:chgData name="Alexander Tevzadze" userId="a8cef4de59c3fb7d" providerId="LiveId" clId="{001FE859-3AA9-48C1-9318-DA584DD888EC}" dt="2025-11-30T19:59:39.917" v="3353" actId="207"/>
        <pc:sldMkLst>
          <pc:docMk/>
          <pc:sldMk cId="0" sldId="581"/>
        </pc:sldMkLst>
        <pc:spChg chg="mod">
          <ac:chgData name="Alexander Tevzadze" userId="a8cef4de59c3fb7d" providerId="LiveId" clId="{001FE859-3AA9-48C1-9318-DA584DD888EC}" dt="2025-11-30T18:56:06.918" v="2601"/>
          <ac:spMkLst>
            <pc:docMk/>
            <pc:sldMk cId="0" sldId="581"/>
            <ac:spMk id="39977" creationId="{338CA914-473F-569C-2AD6-2F639DD8D99A}"/>
          </ac:spMkLst>
        </pc:spChg>
        <pc:graphicFrameChg chg="modGraphic">
          <ac:chgData name="Alexander Tevzadze" userId="a8cef4de59c3fb7d" providerId="LiveId" clId="{001FE859-3AA9-48C1-9318-DA584DD888EC}" dt="2025-11-30T19:59:39.917" v="3353" actId="207"/>
          <ac:graphicFrameMkLst>
            <pc:docMk/>
            <pc:sldMk cId="0" sldId="581"/>
            <ac:graphicFrameMk id="531518" creationId="{2AAE1447-E08F-41FE-F839-EBCE90F66C07}"/>
          </ac:graphicFrameMkLst>
        </pc:graphicFrameChg>
      </pc:sldChg>
      <pc:sldChg chg="modSp add">
        <pc:chgData name="Alexander Tevzadze" userId="a8cef4de59c3fb7d" providerId="LiveId" clId="{001FE859-3AA9-48C1-9318-DA584DD888EC}" dt="2025-11-30T18:56:21.073" v="2605"/>
        <pc:sldMkLst>
          <pc:docMk/>
          <pc:sldMk cId="0" sldId="582"/>
        </pc:sldMkLst>
        <pc:spChg chg="mod">
          <ac:chgData name="Alexander Tevzadze" userId="a8cef4de59c3fb7d" providerId="LiveId" clId="{001FE859-3AA9-48C1-9318-DA584DD888EC}" dt="2025-11-30T18:56:21.073" v="2605"/>
          <ac:spMkLst>
            <pc:docMk/>
            <pc:sldMk cId="0" sldId="582"/>
            <ac:spMk id="44035" creationId="{2B61D5EB-973B-E547-128E-8B9F3C4C1144}"/>
          </ac:spMkLst>
        </pc:spChg>
      </pc:sldChg>
      <pc:sldChg chg="modSp add mod">
        <pc:chgData name="Alexander Tevzadze" userId="a8cef4de59c3fb7d" providerId="LiveId" clId="{001FE859-3AA9-48C1-9318-DA584DD888EC}" dt="2025-11-30T18:56:33.871" v="2609" actId="20577"/>
        <pc:sldMkLst>
          <pc:docMk/>
          <pc:sldMk cId="0" sldId="583"/>
        </pc:sldMkLst>
        <pc:spChg chg="mod">
          <ac:chgData name="Alexander Tevzadze" userId="a8cef4de59c3fb7d" providerId="LiveId" clId="{001FE859-3AA9-48C1-9318-DA584DD888EC}" dt="2025-11-30T18:56:33.871" v="2609" actId="20577"/>
          <ac:spMkLst>
            <pc:docMk/>
            <pc:sldMk cId="0" sldId="583"/>
            <ac:spMk id="47114" creationId="{5B86F830-8ACB-3C52-0D50-4889B72B4BFB}"/>
          </ac:spMkLst>
        </pc:spChg>
      </pc:sldChg>
      <pc:sldChg chg="modSp add">
        <pc:chgData name="Alexander Tevzadze" userId="a8cef4de59c3fb7d" providerId="LiveId" clId="{001FE859-3AA9-48C1-9318-DA584DD888EC}" dt="2025-11-30T18:56:37.448" v="2610"/>
        <pc:sldMkLst>
          <pc:docMk/>
          <pc:sldMk cId="0" sldId="584"/>
        </pc:sldMkLst>
        <pc:spChg chg="mod">
          <ac:chgData name="Alexander Tevzadze" userId="a8cef4de59c3fb7d" providerId="LiveId" clId="{001FE859-3AA9-48C1-9318-DA584DD888EC}" dt="2025-11-30T18:56:37.448" v="2610"/>
          <ac:spMkLst>
            <pc:docMk/>
            <pc:sldMk cId="0" sldId="584"/>
            <ac:spMk id="48132" creationId="{AD5E53C3-1043-4B6C-8712-F7BB0E2E70B2}"/>
          </ac:spMkLst>
        </pc:spChg>
      </pc:sldChg>
      <pc:sldChg chg="modSp add">
        <pc:chgData name="Alexander Tevzadze" userId="a8cef4de59c3fb7d" providerId="LiveId" clId="{001FE859-3AA9-48C1-9318-DA584DD888EC}" dt="2025-11-30T18:56:42.651" v="2611"/>
        <pc:sldMkLst>
          <pc:docMk/>
          <pc:sldMk cId="0" sldId="585"/>
        </pc:sldMkLst>
        <pc:spChg chg="mod">
          <ac:chgData name="Alexander Tevzadze" userId="a8cef4de59c3fb7d" providerId="LiveId" clId="{001FE859-3AA9-48C1-9318-DA584DD888EC}" dt="2025-11-30T18:56:42.651" v="2611"/>
          <ac:spMkLst>
            <pc:docMk/>
            <pc:sldMk cId="0" sldId="585"/>
            <ac:spMk id="49155" creationId="{578640EA-109E-2EF8-303B-1BC3A49D2468}"/>
          </ac:spMkLst>
        </pc:spChg>
      </pc:sldChg>
      <pc:sldChg chg="modSp add">
        <pc:chgData name="Alexander Tevzadze" userId="a8cef4de59c3fb7d" providerId="LiveId" clId="{001FE859-3AA9-48C1-9318-DA584DD888EC}" dt="2025-11-30T18:56:45.838" v="2612"/>
        <pc:sldMkLst>
          <pc:docMk/>
          <pc:sldMk cId="0" sldId="586"/>
        </pc:sldMkLst>
        <pc:spChg chg="mod">
          <ac:chgData name="Alexander Tevzadze" userId="a8cef4de59c3fb7d" providerId="LiveId" clId="{001FE859-3AA9-48C1-9318-DA584DD888EC}" dt="2025-11-30T18:56:45.838" v="2612"/>
          <ac:spMkLst>
            <pc:docMk/>
            <pc:sldMk cId="0" sldId="586"/>
            <ac:spMk id="50180" creationId="{8C0EC7C9-3841-1B49-4B23-6559EDB2E766}"/>
          </ac:spMkLst>
        </pc:spChg>
      </pc:sldChg>
      <pc:sldChg chg="modSp add">
        <pc:chgData name="Alexander Tevzadze" userId="a8cef4de59c3fb7d" providerId="LiveId" clId="{001FE859-3AA9-48C1-9318-DA584DD888EC}" dt="2025-11-30T18:56:49.276" v="2613"/>
        <pc:sldMkLst>
          <pc:docMk/>
          <pc:sldMk cId="0" sldId="587"/>
        </pc:sldMkLst>
        <pc:spChg chg="mod">
          <ac:chgData name="Alexander Tevzadze" userId="a8cef4de59c3fb7d" providerId="LiveId" clId="{001FE859-3AA9-48C1-9318-DA584DD888EC}" dt="2025-11-30T18:56:49.276" v="2613"/>
          <ac:spMkLst>
            <pc:docMk/>
            <pc:sldMk cId="0" sldId="587"/>
            <ac:spMk id="51203" creationId="{29F43067-D708-04DC-37B2-7E0655E61E9F}"/>
          </ac:spMkLst>
        </pc:spChg>
      </pc:sldChg>
      <pc:sldChg chg="modSp add mod">
        <pc:chgData name="Alexander Tevzadze" userId="a8cef4de59c3fb7d" providerId="LiveId" clId="{001FE859-3AA9-48C1-9318-DA584DD888EC}" dt="2025-11-30T18:58:02.709" v="2625" actId="2711"/>
        <pc:sldMkLst>
          <pc:docMk/>
          <pc:sldMk cId="0" sldId="588"/>
        </pc:sldMkLst>
        <pc:spChg chg="mod">
          <ac:chgData name="Alexander Tevzadze" userId="a8cef4de59c3fb7d" providerId="LiveId" clId="{001FE859-3AA9-48C1-9318-DA584DD888EC}" dt="2025-11-30T18:58:02.709" v="2625" actId="2711"/>
          <ac:spMkLst>
            <pc:docMk/>
            <pc:sldMk cId="0" sldId="588"/>
            <ac:spMk id="52226" creationId="{83EE81E4-7381-08AD-3E77-8FD23FC20B6C}"/>
          </ac:spMkLst>
        </pc:spChg>
        <pc:spChg chg="mod">
          <ac:chgData name="Alexander Tevzadze" userId="a8cef4de59c3fb7d" providerId="LiveId" clId="{001FE859-3AA9-48C1-9318-DA584DD888EC}" dt="2025-11-30T18:56:52.494" v="2614"/>
          <ac:spMkLst>
            <pc:docMk/>
            <pc:sldMk cId="0" sldId="588"/>
            <ac:spMk id="52227" creationId="{4BF445B2-AEDE-193A-5EDC-0F6560F1E680}"/>
          </ac:spMkLst>
        </pc:spChg>
      </pc:sldChg>
      <pc:sldChg chg="modSp add">
        <pc:chgData name="Alexander Tevzadze" userId="a8cef4de59c3fb7d" providerId="LiveId" clId="{001FE859-3AA9-48C1-9318-DA584DD888EC}" dt="2025-11-30T18:56:58.915" v="2616"/>
        <pc:sldMkLst>
          <pc:docMk/>
          <pc:sldMk cId="0" sldId="589"/>
        </pc:sldMkLst>
        <pc:spChg chg="mod">
          <ac:chgData name="Alexander Tevzadze" userId="a8cef4de59c3fb7d" providerId="LiveId" clId="{001FE859-3AA9-48C1-9318-DA584DD888EC}" dt="2025-11-30T18:56:58.915" v="2616"/>
          <ac:spMkLst>
            <pc:docMk/>
            <pc:sldMk cId="0" sldId="589"/>
            <ac:spMk id="54275" creationId="{C283FDDD-2A04-C6F0-ECAB-AB1CD0C7A2AD}"/>
          </ac:spMkLst>
        </pc:spChg>
      </pc:sldChg>
      <pc:sldChg chg="add del">
        <pc:chgData name="Alexander Tevzadze" userId="a8cef4de59c3fb7d" providerId="LiveId" clId="{001FE859-3AA9-48C1-9318-DA584DD888EC}" dt="2025-11-30T18:57:01.368" v="2617" actId="47"/>
        <pc:sldMkLst>
          <pc:docMk/>
          <pc:sldMk cId="0" sldId="590"/>
        </pc:sldMkLst>
      </pc:sldChg>
      <pc:sldChg chg="modSp add mod">
        <pc:chgData name="Alexander Tevzadze" userId="a8cef4de59c3fb7d" providerId="LiveId" clId="{001FE859-3AA9-48C1-9318-DA584DD888EC}" dt="2025-11-30T20:14:08.483" v="3902" actId="1076"/>
        <pc:sldMkLst>
          <pc:docMk/>
          <pc:sldMk cId="0" sldId="591"/>
        </pc:sldMkLst>
        <pc:spChg chg="mod">
          <ac:chgData name="Alexander Tevzadze" userId="a8cef4de59c3fb7d" providerId="LiveId" clId="{001FE859-3AA9-48C1-9318-DA584DD888EC}" dt="2025-11-30T20:14:04.406" v="3901" actId="6549"/>
          <ac:spMkLst>
            <pc:docMk/>
            <pc:sldMk cId="0" sldId="591"/>
            <ac:spMk id="53250" creationId="{7B45C4D7-2C4D-6172-2ADB-E262A8129C21}"/>
          </ac:spMkLst>
        </pc:spChg>
        <pc:spChg chg="mod">
          <ac:chgData name="Alexander Tevzadze" userId="a8cef4de59c3fb7d" providerId="LiveId" clId="{001FE859-3AA9-48C1-9318-DA584DD888EC}" dt="2025-11-30T18:56:55.540" v="2615"/>
          <ac:spMkLst>
            <pc:docMk/>
            <pc:sldMk cId="0" sldId="591"/>
            <ac:spMk id="53251" creationId="{C9860F01-4E14-8130-3CE7-D146090A97BE}"/>
          </ac:spMkLst>
        </pc:spChg>
        <pc:picChg chg="mod">
          <ac:chgData name="Alexander Tevzadze" userId="a8cef4de59c3fb7d" providerId="LiveId" clId="{001FE859-3AA9-48C1-9318-DA584DD888EC}" dt="2025-11-30T20:14:08.483" v="3902" actId="1076"/>
          <ac:picMkLst>
            <pc:docMk/>
            <pc:sldMk cId="0" sldId="591"/>
            <ac:picMk id="53253" creationId="{4ECB2F0C-3D8C-6842-6C31-A060568FB3A7}"/>
          </ac:picMkLst>
        </pc:picChg>
      </pc:sldChg>
      <pc:sldChg chg="modSp add mod">
        <pc:chgData name="Alexander Tevzadze" userId="a8cef4de59c3fb7d" providerId="LiveId" clId="{001FE859-3AA9-48C1-9318-DA584DD888EC}" dt="2025-11-30T20:02:08.380" v="3377" actId="207"/>
        <pc:sldMkLst>
          <pc:docMk/>
          <pc:sldMk cId="0" sldId="592"/>
        </pc:sldMkLst>
        <pc:spChg chg="mod">
          <ac:chgData name="Alexander Tevzadze" userId="a8cef4de59c3fb7d" providerId="LiveId" clId="{001FE859-3AA9-48C1-9318-DA584DD888EC}" dt="2025-11-30T20:02:08.380" v="3377" actId="207"/>
          <ac:spMkLst>
            <pc:docMk/>
            <pc:sldMk cId="0" sldId="592"/>
            <ac:spMk id="40962" creationId="{99919307-CBBB-EEE5-2603-88E85589A81B}"/>
          </ac:spMkLst>
        </pc:spChg>
        <pc:spChg chg="mod">
          <ac:chgData name="Alexander Tevzadze" userId="a8cef4de59c3fb7d" providerId="LiveId" clId="{001FE859-3AA9-48C1-9318-DA584DD888EC}" dt="2025-11-30T18:56:10.106" v="2602"/>
          <ac:spMkLst>
            <pc:docMk/>
            <pc:sldMk cId="0" sldId="592"/>
            <ac:spMk id="40963" creationId="{6A89D196-9664-7301-065D-418F37602B1B}"/>
          </ac:spMkLst>
        </pc:spChg>
      </pc:sldChg>
      <pc:sldChg chg="modSp add mod">
        <pc:chgData name="Alexander Tevzadze" userId="a8cef4de59c3fb7d" providerId="LiveId" clId="{001FE859-3AA9-48C1-9318-DA584DD888EC}" dt="2025-11-30T20:04:01.328" v="3447" actId="404"/>
        <pc:sldMkLst>
          <pc:docMk/>
          <pc:sldMk cId="0" sldId="593"/>
        </pc:sldMkLst>
        <pc:spChg chg="mod">
          <ac:chgData name="Alexander Tevzadze" userId="a8cef4de59c3fb7d" providerId="LiveId" clId="{001FE859-3AA9-48C1-9318-DA584DD888EC}" dt="2025-11-30T20:04:01.328" v="3447" actId="404"/>
          <ac:spMkLst>
            <pc:docMk/>
            <pc:sldMk cId="0" sldId="593"/>
            <ac:spMk id="41986" creationId="{28633675-DEFA-C6AD-0A7E-90CE52A615B3}"/>
          </ac:spMkLst>
        </pc:spChg>
        <pc:spChg chg="mod">
          <ac:chgData name="Alexander Tevzadze" userId="a8cef4de59c3fb7d" providerId="LiveId" clId="{001FE859-3AA9-48C1-9318-DA584DD888EC}" dt="2025-11-30T18:56:13.824" v="2603"/>
          <ac:spMkLst>
            <pc:docMk/>
            <pc:sldMk cId="0" sldId="593"/>
            <ac:spMk id="41987" creationId="{0C915834-923C-36B1-259A-F6386353D4D7}"/>
          </ac:spMkLst>
        </pc:spChg>
        <pc:picChg chg="mod">
          <ac:chgData name="Alexander Tevzadze" userId="a8cef4de59c3fb7d" providerId="LiveId" clId="{001FE859-3AA9-48C1-9318-DA584DD888EC}" dt="2025-11-30T20:03:50.861" v="3443" actId="1076"/>
          <ac:picMkLst>
            <pc:docMk/>
            <pc:sldMk cId="0" sldId="593"/>
            <ac:picMk id="41989" creationId="{1A472275-A174-8A73-C162-B5BFD83798AF}"/>
          </ac:picMkLst>
        </pc:picChg>
        <pc:picChg chg="mod">
          <ac:chgData name="Alexander Tevzadze" userId="a8cef4de59c3fb7d" providerId="LiveId" clId="{001FE859-3AA9-48C1-9318-DA584DD888EC}" dt="2025-11-30T20:03:50.861" v="3443" actId="1076"/>
          <ac:picMkLst>
            <pc:docMk/>
            <pc:sldMk cId="0" sldId="593"/>
            <ac:picMk id="41991" creationId="{E293C50A-CF56-BB0E-5C38-F5CB0F360773}"/>
          </ac:picMkLst>
        </pc:picChg>
        <pc:cxnChg chg="mod">
          <ac:chgData name="Alexander Tevzadze" userId="a8cef4de59c3fb7d" providerId="LiveId" clId="{001FE859-3AA9-48C1-9318-DA584DD888EC}" dt="2025-11-30T20:03:53.220" v="3444" actId="1076"/>
          <ac:cxnSpMkLst>
            <pc:docMk/>
            <pc:sldMk cId="0" sldId="593"/>
            <ac:cxnSpMk id="10" creationId="{E2EF49B8-F167-DE5F-54A1-2D608B93D872}"/>
          </ac:cxnSpMkLst>
        </pc:cxnChg>
      </pc:sldChg>
      <pc:sldChg chg="addSp modSp add mod">
        <pc:chgData name="Alexander Tevzadze" userId="a8cef4de59c3fb7d" providerId="LiveId" clId="{001FE859-3AA9-48C1-9318-DA584DD888EC}" dt="2025-11-30T20:05:30.877" v="3480" actId="1076"/>
        <pc:sldMkLst>
          <pc:docMk/>
          <pc:sldMk cId="0" sldId="594"/>
        </pc:sldMkLst>
        <pc:spChg chg="add mod">
          <ac:chgData name="Alexander Tevzadze" userId="a8cef4de59c3fb7d" providerId="LiveId" clId="{001FE859-3AA9-48C1-9318-DA584DD888EC}" dt="2025-11-30T20:05:30.877" v="3480" actId="1076"/>
          <ac:spMkLst>
            <pc:docMk/>
            <pc:sldMk cId="0" sldId="594"/>
            <ac:spMk id="5" creationId="{4807FAB1-7735-A625-8ED4-E305BBC38D4B}"/>
          </ac:spMkLst>
        </pc:spChg>
        <pc:spChg chg="mod">
          <ac:chgData name="Alexander Tevzadze" userId="a8cef4de59c3fb7d" providerId="LiveId" clId="{001FE859-3AA9-48C1-9318-DA584DD888EC}" dt="2025-11-30T20:04:36.573" v="3467" actId="20577"/>
          <ac:spMkLst>
            <pc:docMk/>
            <pc:sldMk cId="0" sldId="594"/>
            <ac:spMk id="43011" creationId="{A7D67505-FCBB-8092-D769-288EED0025FF}"/>
          </ac:spMkLst>
        </pc:spChg>
        <pc:spChg chg="mod">
          <ac:chgData name="Alexander Tevzadze" userId="a8cef4de59c3fb7d" providerId="LiveId" clId="{001FE859-3AA9-48C1-9318-DA584DD888EC}" dt="2025-11-30T18:56:17.542" v="2604"/>
          <ac:spMkLst>
            <pc:docMk/>
            <pc:sldMk cId="0" sldId="594"/>
            <ac:spMk id="43012" creationId="{72E061D6-3DAE-59E7-8F88-407CD8EE58AF}"/>
          </ac:spMkLst>
        </pc:spChg>
        <pc:spChg chg="mod">
          <ac:chgData name="Alexander Tevzadze" userId="a8cef4de59c3fb7d" providerId="LiveId" clId="{001FE859-3AA9-48C1-9318-DA584DD888EC}" dt="2025-11-30T20:04:46.305" v="3475" actId="20577"/>
          <ac:spMkLst>
            <pc:docMk/>
            <pc:sldMk cId="0" sldId="594"/>
            <ac:spMk id="43014" creationId="{0EC6CB73-9D95-CEA0-09AC-39ADF8AB7FCF}"/>
          </ac:spMkLst>
        </pc:spChg>
        <pc:spChg chg="mod">
          <ac:chgData name="Alexander Tevzadze" userId="a8cef4de59c3fb7d" providerId="LiveId" clId="{001FE859-3AA9-48C1-9318-DA584DD888EC}" dt="2025-11-30T20:04:41.884" v="3471" actId="20577"/>
          <ac:spMkLst>
            <pc:docMk/>
            <pc:sldMk cId="0" sldId="594"/>
            <ac:spMk id="43015" creationId="{558C66B2-73E9-1CF7-81E6-3B3F4D6A917A}"/>
          </ac:spMkLst>
        </pc:spChg>
        <pc:cxnChg chg="add mod">
          <ac:chgData name="Alexander Tevzadze" userId="a8cef4de59c3fb7d" providerId="LiveId" clId="{001FE859-3AA9-48C1-9318-DA584DD888EC}" dt="2025-11-30T20:05:24.424" v="3478" actId="14100"/>
          <ac:cxnSpMkLst>
            <pc:docMk/>
            <pc:sldMk cId="0" sldId="594"/>
            <ac:cxnSpMk id="2" creationId="{9830D9E5-A12C-7E11-F347-7EB8061E6C6C}"/>
          </ac:cxnSpMkLst>
        </pc:cxnChg>
      </pc:sldChg>
      <pc:sldChg chg="modSp add">
        <pc:chgData name="Alexander Tevzadze" userId="a8cef4de59c3fb7d" providerId="LiveId" clId="{001FE859-3AA9-48C1-9318-DA584DD888EC}" dt="2025-11-30T18:56:28.308" v="2607"/>
        <pc:sldMkLst>
          <pc:docMk/>
          <pc:sldMk cId="0" sldId="595"/>
        </pc:sldMkLst>
        <pc:spChg chg="mod">
          <ac:chgData name="Alexander Tevzadze" userId="a8cef4de59c3fb7d" providerId="LiveId" clId="{001FE859-3AA9-48C1-9318-DA584DD888EC}" dt="2025-11-30T18:56:28.308" v="2607"/>
          <ac:spMkLst>
            <pc:docMk/>
            <pc:sldMk cId="0" sldId="595"/>
            <ac:spMk id="46083" creationId="{E5CFA833-E7DE-5768-C3D9-C4F06120F50E}"/>
          </ac:spMkLst>
        </pc:spChg>
      </pc:sldChg>
      <pc:sldChg chg="modSp add">
        <pc:chgData name="Alexander Tevzadze" userId="a8cef4de59c3fb7d" providerId="LiveId" clId="{001FE859-3AA9-48C1-9318-DA584DD888EC}" dt="2025-11-30T18:56:24.901" v="2606"/>
        <pc:sldMkLst>
          <pc:docMk/>
          <pc:sldMk cId="0" sldId="596"/>
        </pc:sldMkLst>
        <pc:spChg chg="mod">
          <ac:chgData name="Alexander Tevzadze" userId="a8cef4de59c3fb7d" providerId="LiveId" clId="{001FE859-3AA9-48C1-9318-DA584DD888EC}" dt="2025-11-30T18:56:24.901" v="2606"/>
          <ac:spMkLst>
            <pc:docMk/>
            <pc:sldMk cId="0" sldId="596"/>
            <ac:spMk id="45059" creationId="{D83657FA-04DC-906D-3B24-17F638237698}"/>
          </ac:spMkLst>
        </pc:spChg>
      </pc:sldChg>
      <pc:sldChg chg="addSp delSp modSp add mod">
        <pc:chgData name="Alexander Tevzadze" userId="a8cef4de59c3fb7d" providerId="LiveId" clId="{001FE859-3AA9-48C1-9318-DA584DD888EC}" dt="2025-11-30T19:34:08.327" v="2795" actId="1076"/>
        <pc:sldMkLst>
          <pc:docMk/>
          <pc:sldMk cId="433418784" sldId="597"/>
        </pc:sldMkLst>
        <pc:spChg chg="mod">
          <ac:chgData name="Alexander Tevzadze" userId="a8cef4de59c3fb7d" providerId="LiveId" clId="{001FE859-3AA9-48C1-9318-DA584DD888EC}" dt="2025-11-30T19:27:05.204" v="2781" actId="6549"/>
          <ac:spMkLst>
            <pc:docMk/>
            <pc:sldMk cId="433418784" sldId="597"/>
            <ac:spMk id="23554" creationId="{CBA02ACE-503D-1D17-5CEF-A82899B39DD3}"/>
          </ac:spMkLst>
        </pc:spChg>
        <pc:picChg chg="add del mod">
          <ac:chgData name="Alexander Tevzadze" userId="a8cef4de59c3fb7d" providerId="LiveId" clId="{001FE859-3AA9-48C1-9318-DA584DD888EC}" dt="2025-11-30T19:26:52.671" v="2778" actId="478"/>
          <ac:picMkLst>
            <pc:docMk/>
            <pc:sldMk cId="433418784" sldId="597"/>
            <ac:picMk id="2050" creationId="{1F1CDE4F-166D-D0F4-C092-D5D71EE042FD}"/>
          </ac:picMkLst>
        </pc:picChg>
        <pc:picChg chg="add mod">
          <ac:chgData name="Alexander Tevzadze" userId="a8cef4de59c3fb7d" providerId="LiveId" clId="{001FE859-3AA9-48C1-9318-DA584DD888EC}" dt="2025-11-30T19:34:08.327" v="2795" actId="1076"/>
          <ac:picMkLst>
            <pc:docMk/>
            <pc:sldMk cId="433418784" sldId="597"/>
            <ac:picMk id="2052" creationId="{DC693D98-BEA6-0CB9-18A5-9EB71305DB7D}"/>
          </ac:picMkLst>
        </pc:picChg>
        <pc:picChg chg="add mod">
          <ac:chgData name="Alexander Tevzadze" userId="a8cef4de59c3fb7d" providerId="LiveId" clId="{001FE859-3AA9-48C1-9318-DA584DD888EC}" dt="2025-11-30T19:34:07.015" v="2794" actId="1076"/>
          <ac:picMkLst>
            <pc:docMk/>
            <pc:sldMk cId="433418784" sldId="597"/>
            <ac:picMk id="2054" creationId="{321406F3-5B77-AA2C-879A-E8AFA9E899D4}"/>
          </ac:picMkLst>
        </pc:picChg>
        <pc:picChg chg="del">
          <ac:chgData name="Alexander Tevzadze" userId="a8cef4de59c3fb7d" providerId="LiveId" clId="{001FE859-3AA9-48C1-9318-DA584DD888EC}" dt="2025-11-30T19:25:50.683" v="2768" actId="478"/>
          <ac:picMkLst>
            <pc:docMk/>
            <pc:sldMk cId="433418784" sldId="597"/>
            <ac:picMk id="23555" creationId="{2481BAD9-D1FB-707A-A38B-521280D185C8}"/>
          </ac:picMkLst>
        </pc:picChg>
        <pc:picChg chg="del">
          <ac:chgData name="Alexander Tevzadze" userId="a8cef4de59c3fb7d" providerId="LiveId" clId="{001FE859-3AA9-48C1-9318-DA584DD888EC}" dt="2025-11-30T19:25:51.293" v="2769" actId="478"/>
          <ac:picMkLst>
            <pc:docMk/>
            <pc:sldMk cId="433418784" sldId="597"/>
            <ac:picMk id="23556" creationId="{0B8212C1-DBE7-EE7C-7A04-F085FCDD3D77}"/>
          </ac:picMkLst>
        </pc:picChg>
      </pc:sldChg>
      <pc:sldChg chg="add del">
        <pc:chgData name="Alexander Tevzadze" userId="a8cef4de59c3fb7d" providerId="LiveId" clId="{001FE859-3AA9-48C1-9318-DA584DD888EC}" dt="2025-11-30T19:25:54.731" v="2771"/>
        <pc:sldMkLst>
          <pc:docMk/>
          <pc:sldMk cId="816063020" sldId="598"/>
        </pc:sldMkLst>
      </pc:sldChg>
      <pc:sldChg chg="delSp modSp add del mod">
        <pc:chgData name="Alexander Tevzadze" userId="a8cef4de59c3fb7d" providerId="LiveId" clId="{001FE859-3AA9-48C1-9318-DA584DD888EC}" dt="2025-11-30T19:45:26.566" v="2848" actId="47"/>
        <pc:sldMkLst>
          <pc:docMk/>
          <pc:sldMk cId="1491676061" sldId="598"/>
        </pc:sldMkLst>
        <pc:spChg chg="mod">
          <ac:chgData name="Alexander Tevzadze" userId="a8cef4de59c3fb7d" providerId="LiveId" clId="{001FE859-3AA9-48C1-9318-DA584DD888EC}" dt="2025-11-30T19:45:16.865" v="2846" actId="20577"/>
          <ac:spMkLst>
            <pc:docMk/>
            <pc:sldMk cId="1491676061" sldId="598"/>
            <ac:spMk id="37890" creationId="{D8084B52-74E8-1B3A-D9EF-8B2E16BFA444}"/>
          </ac:spMkLst>
        </pc:spChg>
        <pc:spChg chg="del">
          <ac:chgData name="Alexander Tevzadze" userId="a8cef4de59c3fb7d" providerId="LiveId" clId="{001FE859-3AA9-48C1-9318-DA584DD888EC}" dt="2025-11-30T19:45:02.145" v="2811" actId="478"/>
          <ac:spMkLst>
            <pc:docMk/>
            <pc:sldMk cId="1491676061" sldId="598"/>
            <ac:spMk id="37892" creationId="{78346D28-F9C8-54A7-273D-AC10A31D848B}"/>
          </ac:spMkLst>
        </pc:spChg>
        <pc:picChg chg="del">
          <ac:chgData name="Alexander Tevzadze" userId="a8cef4de59c3fb7d" providerId="LiveId" clId="{001FE859-3AA9-48C1-9318-DA584DD888EC}" dt="2025-11-30T19:44:59.114" v="2810" actId="478"/>
          <ac:picMkLst>
            <pc:docMk/>
            <pc:sldMk cId="1491676061" sldId="598"/>
            <ac:picMk id="37891" creationId="{317B7BE6-34EA-967A-90F9-E42971C83569}"/>
          </ac:picMkLst>
        </pc:picChg>
      </pc:sldChg>
      <pc:sldChg chg="modSp add mod ord">
        <pc:chgData name="Alexander Tevzadze" userId="a8cef4de59c3fb7d" providerId="LiveId" clId="{001FE859-3AA9-48C1-9318-DA584DD888EC}" dt="2025-11-30T19:50:12.657" v="3271"/>
        <pc:sldMkLst>
          <pc:docMk/>
          <pc:sldMk cId="3536708256" sldId="599"/>
        </pc:sldMkLst>
        <pc:spChg chg="mod">
          <ac:chgData name="Alexander Tevzadze" userId="a8cef4de59c3fb7d" providerId="LiveId" clId="{001FE859-3AA9-48C1-9318-DA584DD888EC}" dt="2025-11-30T19:49:54.691" v="3269" actId="12"/>
          <ac:spMkLst>
            <pc:docMk/>
            <pc:sldMk cId="3536708256" sldId="599"/>
            <ac:spMk id="35842" creationId="{1B9D9831-5B64-1A13-9156-7F03089E307A}"/>
          </ac:spMkLst>
        </pc:spChg>
      </pc:sldChg>
      <pc:sldChg chg="delSp modSp add mod ord">
        <pc:chgData name="Alexander Tevzadze" userId="a8cef4de59c3fb7d" providerId="LiveId" clId="{001FE859-3AA9-48C1-9318-DA584DD888EC}" dt="2025-11-30T20:10:20.490" v="3848"/>
        <pc:sldMkLst>
          <pc:docMk/>
          <pc:sldMk cId="515399193" sldId="600"/>
        </pc:sldMkLst>
        <pc:spChg chg="mod">
          <ac:chgData name="Alexander Tevzadze" userId="a8cef4de59c3fb7d" providerId="LiveId" clId="{001FE859-3AA9-48C1-9318-DA584DD888EC}" dt="2025-11-30T20:10:00.430" v="3846" actId="20577"/>
          <ac:spMkLst>
            <pc:docMk/>
            <pc:sldMk cId="515399193" sldId="600"/>
            <ac:spMk id="50178" creationId="{9FA117E0-CDBB-BEAC-2027-7E6AD12A8633}"/>
          </ac:spMkLst>
        </pc:spChg>
        <pc:picChg chg="del">
          <ac:chgData name="Alexander Tevzadze" userId="a8cef4de59c3fb7d" providerId="LiveId" clId="{001FE859-3AA9-48C1-9318-DA584DD888EC}" dt="2025-11-30T20:07:35.682" v="3482" actId="478"/>
          <ac:picMkLst>
            <pc:docMk/>
            <pc:sldMk cId="515399193" sldId="600"/>
            <ac:picMk id="50179" creationId="{EF67382E-D774-13E3-957B-FD88C1D761CB}"/>
          </ac:picMkLst>
        </pc:picChg>
      </pc:sldChg>
    </pc:docChg>
  </pc:docChgLst>
  <pc:docChgLst>
    <pc:chgData name="Alexander Tevzadze" userId="a8cef4de59c3fb7d" providerId="LiveId" clId="{F0A18E03-C208-4FE3-A503-B08F84F6CB74}"/>
    <pc:docChg chg="undo redo custSel addSld delSld modSld sldOrd modNotesMaster modHandout">
      <pc:chgData name="Alexander Tevzadze" userId="a8cef4de59c3fb7d" providerId="LiveId" clId="{F0A18E03-C208-4FE3-A503-B08F84F6CB74}" dt="2025-11-23T12:48:10.064" v="3092" actId="113"/>
      <pc:docMkLst>
        <pc:docMk/>
      </pc:docMkLst>
      <pc:sldChg chg="addSp delSp modSp mod">
        <pc:chgData name="Alexander Tevzadze" userId="a8cef4de59c3fb7d" providerId="LiveId" clId="{F0A18E03-C208-4FE3-A503-B08F84F6CB74}" dt="2025-11-23T11:34:03.632" v="2506" actId="20577"/>
        <pc:sldMkLst>
          <pc:docMk/>
          <pc:sldMk cId="0" sldId="304"/>
        </pc:sldMkLst>
        <pc:spChg chg="mod">
          <ac:chgData name="Alexander Tevzadze" userId="a8cef4de59c3fb7d" providerId="LiveId" clId="{F0A18E03-C208-4FE3-A503-B08F84F6CB74}" dt="2025-11-23T11:34:03.632" v="2506" actId="20577"/>
          <ac:spMkLst>
            <pc:docMk/>
            <pc:sldMk cId="0" sldId="304"/>
            <ac:spMk id="5123" creationId="{C642BC4D-5784-E776-4B8B-EB11F715793C}"/>
          </ac:spMkLst>
        </pc:spChg>
      </pc:sldChg>
      <pc:sldChg chg="modSp add mod">
        <pc:chgData name="Alexander Tevzadze" userId="a8cef4de59c3fb7d" providerId="LiveId" clId="{F0A18E03-C208-4FE3-A503-B08F84F6CB74}" dt="2025-11-23T12:47:51.414" v="3090" actId="20577"/>
        <pc:sldMkLst>
          <pc:docMk/>
          <pc:sldMk cId="1209647560" sldId="443"/>
        </pc:sldMkLst>
        <pc:spChg chg="mod">
          <ac:chgData name="Alexander Tevzadze" userId="a8cef4de59c3fb7d" providerId="LiveId" clId="{F0A18E03-C208-4FE3-A503-B08F84F6CB74}" dt="2025-11-23T12:47:51.414" v="3090" actId="20577"/>
          <ac:spMkLst>
            <pc:docMk/>
            <pc:sldMk cId="1209647560" sldId="443"/>
            <ac:spMk id="51203" creationId="{9B5F18AB-657C-3581-C745-12F4556162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01ED63E-26CD-19AC-C000-E8E7AECDB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721A5DE-DD2A-5FCE-2CD9-BB7075C07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033EFBE-DB6F-D929-A5E3-57C15073E5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98FD7416-D71B-5838-4D25-A61DA0E9DE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AF8E16-49AD-4A8B-AA44-5905CE70B9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F1FF5F3-0320-4692-6A04-5362924A9D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5CECDC-6B9F-1EC8-6973-E4C30B3E1A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7F8D58-E6A3-01A4-EBAA-7EC9290770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4163" y="114300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A417D-C4FB-4E4A-8E9C-55D7FC29B2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988" y="3656866"/>
            <a:ext cx="9660946" cy="301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748F3BD-69DD-FC5D-D1EF-0B23528922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58D01FA-6441-965C-EF4D-D5BF6F665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C04FB650-B177-4AC0-B386-20E38E76D2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EF9511-5696-FD70-9CD6-CDBB251F3625}"/>
              </a:ext>
            </a:extLst>
          </p:cNvPr>
          <p:cNvCxnSpPr/>
          <p:nvPr userDrawn="1"/>
        </p:nvCxnSpPr>
        <p:spPr>
          <a:xfrm>
            <a:off x="152400" y="323850"/>
            <a:ext cx="8839200" cy="0"/>
          </a:xfrm>
          <a:prstGeom prst="line">
            <a:avLst/>
          </a:prstGeom>
          <a:ln w="1905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031ABB61-7D3F-BFA2-EB94-4921542D66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0"/>
            <a:ext cx="8991600" cy="323850"/>
          </a:xfrm>
          <a:ln w="19050"/>
        </p:spPr>
        <p:txBody>
          <a:bodyPr/>
          <a:lstStyle>
            <a:lvl1pPr algn="l">
              <a:defRPr i="0" baseline="0">
                <a:solidFill>
                  <a:srgbClr val="FFFFCC"/>
                </a:solidFill>
                <a:latin typeface="Sylfaen" panose="010A0502050306030303" pitchFamily="18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209A61-025D-61D5-CB71-EB0E84793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0"/>
            <a:ext cx="762000" cy="323850"/>
          </a:xfrm>
          <a:ln w="19050"/>
        </p:spPr>
        <p:txBody>
          <a:bodyPr/>
          <a:lstStyle>
            <a:lvl1pPr algn="l">
              <a:defRPr>
                <a:solidFill>
                  <a:srgbClr val="FFFFCC"/>
                </a:solidFill>
              </a:defRPr>
            </a:lvl1pPr>
          </a:lstStyle>
          <a:p>
            <a:fld id="{B1518831-4276-4054-A2BE-A2F0D361F7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0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F9305-D579-CAFE-9162-C732F3D68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337D1-D7BC-7596-B9B9-8E605EDEA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BC7F3-8771-E273-C872-BD8725E63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ED25A-25B9-425E-9529-2B71FEC9E3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1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7491B-8868-82F1-5D8D-054B24963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00D3A-AADF-9593-1ED9-09B232A2C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E1DFA-5CCC-E140-215A-D5419E848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E57E-ECFA-49A3-B34D-06986A9DFC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7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F56CCE-95F8-48CB-EC70-46D554752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D43E4D-91F7-00D7-2117-73BFE173B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1D1BE3-F8F9-A1E2-F8A1-94B9FD6FAF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ED73F0-1082-4C66-D54F-A57F954597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9B52B6-55DE-FAA1-6571-97D4EADE7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49D7D5-F3F0-4D61-97C3-956966253DA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6" r:id="rId2"/>
    <p:sldLayoutId id="2147483767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642BC4D-5784-E776-4B8B-EB11F71579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0000FF"/>
                </a:solidFill>
              </a:rPr>
              <a:t>		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FFFF00"/>
                </a:solidFill>
              </a:rPr>
              <a:t>ფიზიკის შესავალი</a:t>
            </a:r>
            <a:r>
              <a:rPr lang="en-US" altLang="en-US" sz="3600" b="1" dirty="0">
                <a:solidFill>
                  <a:srgbClr val="FFFF00"/>
                </a:solidFill>
              </a:rPr>
              <a:t>  </a:t>
            </a:r>
            <a:r>
              <a:rPr lang="ka-GE" altLang="en-US" sz="3600" b="1" dirty="0">
                <a:solidFill>
                  <a:srgbClr val="FFFF00"/>
                </a:solidFill>
              </a:rPr>
              <a:t>(1)</a:t>
            </a:r>
          </a:p>
          <a:p>
            <a:pPr algn="ctr" eaLnBrk="1" hangingPunct="1">
              <a:buFontTx/>
              <a:buNone/>
            </a:pPr>
            <a:endParaRPr lang="en-US" altLang="en-US" sz="1400" b="1" dirty="0">
              <a:solidFill>
                <a:srgbClr val="66FF99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66FF99"/>
                </a:solidFill>
              </a:rPr>
              <a:t>ლექცია </a:t>
            </a:r>
            <a:r>
              <a:rPr lang="en-US" altLang="en-US" sz="3600" b="1" dirty="0">
                <a:solidFill>
                  <a:srgbClr val="66FF99"/>
                </a:solidFill>
              </a:rPr>
              <a:t>9</a:t>
            </a:r>
            <a:r>
              <a:rPr lang="ka-GE" altLang="en-US" sz="3600" b="1" dirty="0">
                <a:solidFill>
                  <a:srgbClr val="66FF99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ტემპერატურა და სითბო, 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სითბური გაფართოება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კუთრი </a:t>
            </a:r>
            <a:r>
              <a:rPr lang="ka-GE" altLang="en-US" sz="2800" b="1" dirty="0" err="1">
                <a:solidFill>
                  <a:schemeClr val="bg1"/>
                </a:solidFill>
              </a:rPr>
              <a:t>სითბოტევადობა</a:t>
            </a:r>
            <a:r>
              <a:rPr lang="ka-GE" altLang="en-US" sz="2800" b="1" dirty="0">
                <a:solidFill>
                  <a:schemeClr val="bg1"/>
                </a:solidFill>
              </a:rPr>
              <a:t>, </a:t>
            </a:r>
            <a:r>
              <a:rPr lang="ka-GE" altLang="en-US" sz="2800" b="1" dirty="0" err="1">
                <a:solidFill>
                  <a:schemeClr val="bg1"/>
                </a:solidFill>
              </a:rPr>
              <a:t>ფაზური</a:t>
            </a:r>
            <a:r>
              <a:rPr lang="ka-GE" altLang="en-US" sz="2800" b="1" dirty="0">
                <a:solidFill>
                  <a:schemeClr val="bg1"/>
                </a:solidFill>
              </a:rPr>
              <a:t> გადასვლები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AFA03-10A0-8E7B-4C56-234CD81B92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13" y="31423"/>
            <a:ext cx="234057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9D95D075-A1CC-67E0-88DF-67073FE09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029200"/>
            <a:ext cx="914400" cy="762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10EA45ED-85F1-88F6-036B-4974AC241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81200"/>
            <a:ext cx="609600" cy="304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A141B1C-FCBE-D37B-B8E6-8FBA179AD2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საშუალო წლიური ტემპერატურა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4341" name="Picture 5" descr="MonthlyMeanT">
            <a:extLst>
              <a:ext uri="{FF2B5EF4-FFF2-40B4-BE49-F238E27FC236}">
                <a16:creationId xmlns:a16="http://schemas.microsoft.com/office/drawing/2014/main" id="{4730993E-1E6B-DFA3-CF69-7264ECD9A8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705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Footer Placeholder 2">
            <a:extLst>
              <a:ext uri="{FF2B5EF4-FFF2-40B4-BE49-F238E27FC236}">
                <a16:creationId xmlns:a16="http://schemas.microsoft.com/office/drawing/2014/main" id="{5AFE1102-227D-E384-8468-E18640CAC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4343" name="Slide Number Placeholder 3">
            <a:extLst>
              <a:ext uri="{FF2B5EF4-FFF2-40B4-BE49-F238E27FC236}">
                <a16:creationId xmlns:a16="http://schemas.microsoft.com/office/drawing/2014/main" id="{66DC65C8-30AD-4CEA-A1B2-BF0DDC3D41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91889-E512-4FF0-A5AD-8A40C02CBA0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F7FFD4DC-B195-9F07-443C-1182E83651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მინიმალური ტემპერატურა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სადამდე შეიძლება გავაციოთ სხეული?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რა არის მინიმალური შესაძლო ტემპერატურა?</a:t>
            </a:r>
          </a:p>
          <a:p>
            <a:pPr eaLnBrk="1" hangingPunct="1">
              <a:buFontTx/>
              <a:buNone/>
            </a:pPr>
            <a:endParaRPr lang="ka-GE" altLang="en-US" sz="20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ტემპერატურის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კლებისას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ეცემა მოლეკულების მოძრაობის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სიჩქარე.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მინიმალური ტემპერატურისას მოლეკულების არ მოძრაობენ?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ტემპერატურის აბსოლუტური მინიმუმი: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„უძრავი მოლეკულები“</a:t>
            </a:r>
          </a:p>
        </p:txBody>
      </p:sp>
      <p:sp>
        <p:nvSpPr>
          <p:cNvPr id="15363" name="Footer Placeholder 2">
            <a:extLst>
              <a:ext uri="{FF2B5EF4-FFF2-40B4-BE49-F238E27FC236}">
                <a16:creationId xmlns:a16="http://schemas.microsoft.com/office/drawing/2014/main" id="{A69F734D-EDC9-850B-AFC4-224A258CF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8788FE5-5DC9-A126-7A56-79171DD12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7BB9F4-C9B5-4B7F-A483-CBB3501B163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8CA78AE0-5845-6EE6-C555-F5B3B5DA44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ტემპერატურის კელვინის სკალა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კელვინის სკალა: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ტემპერატურის სკალა რომელშიც ტემპერატურის აბსოლუტური მინიმუმი შეესაბამება 0–ს, ხოლო დანაყოფის სიდიდე ემთხვევა ცელსიუსის გრადუსის ბიჯს.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კელვინის ერთეულებში გაზომილ ტემპერატურას აბსოლუტური ტემპერატურა ეწოდება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0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 = 273.15 K</a:t>
            </a: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3A52FC92-2118-0BEE-12EC-CEC6873B9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486400"/>
            <a:ext cx="3962400" cy="1219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Footer Placeholder 2">
            <a:extLst>
              <a:ext uri="{FF2B5EF4-FFF2-40B4-BE49-F238E27FC236}">
                <a16:creationId xmlns:a16="http://schemas.microsoft.com/office/drawing/2014/main" id="{E4A82239-5102-55AC-3D90-E3258F6EB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6389" name="Slide Number Placeholder 3">
            <a:extLst>
              <a:ext uri="{FF2B5EF4-FFF2-40B4-BE49-F238E27FC236}">
                <a16:creationId xmlns:a16="http://schemas.microsoft.com/office/drawing/2014/main" id="{D5CD42B6-29C6-018F-5917-780526B77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786D9D-3D99-48E0-B085-C6717D76910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4668C73B-FA98-F10E-181E-90C7C9A5C90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აბსოლუტური ტემპერატურა</a:t>
            </a:r>
          </a:p>
          <a:p>
            <a:pPr eaLnBrk="1" hangingPunct="1">
              <a:buFontTx/>
              <a:buNone/>
            </a:pPr>
            <a:endParaRPr lang="ka-GE" altLang="en-US" sz="1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აბსოლუტური ტემპერატურა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დადებითი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სიდიდეა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T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K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– 273.15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E0487009-F98B-2BA4-93F5-228B608F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981200"/>
            <a:ext cx="3352800" cy="9144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2" name="Picture 5" descr="tempscalessmall">
            <a:extLst>
              <a:ext uri="{FF2B5EF4-FFF2-40B4-BE49-F238E27FC236}">
                <a16:creationId xmlns:a16="http://schemas.microsoft.com/office/drawing/2014/main" id="{66A86AD1-497F-17AA-02A7-329B5E29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33713"/>
            <a:ext cx="533400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ooter Placeholder 2">
            <a:extLst>
              <a:ext uri="{FF2B5EF4-FFF2-40B4-BE49-F238E27FC236}">
                <a16:creationId xmlns:a16="http://schemas.microsoft.com/office/drawing/2014/main" id="{8698C497-328C-1065-D885-6DB93BB96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7414" name="Slide Number Placeholder 3">
            <a:extLst>
              <a:ext uri="{FF2B5EF4-FFF2-40B4-BE49-F238E27FC236}">
                <a16:creationId xmlns:a16="http://schemas.microsoft.com/office/drawing/2014/main" id="{1E4A30E5-4C7D-8F41-4C7B-0D89E7E16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6A085-04A6-4558-844A-2087C875EA2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C7A7602-E6EA-0CCD-1390-0875869326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მყარი სხეულის სითბური გაფართოება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სხეულის ფიზიკური თვისებები დამოკიდებულია მის ტემპერატურაზე: </a:t>
            </a: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მაგ.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სითბური გაფართოება</a:t>
            </a:r>
            <a:endParaRPr lang="ka-GE" altLang="en-US" sz="20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ტემპერატურის მატებისას სხეულები ფართოვდებიან</a:t>
            </a: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იზრდება მოლეკულების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ქაოსური მოძრაობის სიჩქარე,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მათი რხევის ამპლიტუდა და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მოლეკულებს შორის მანძილი: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სხეული ფართოვდება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18435" name="Object 5">
            <a:extLst>
              <a:ext uri="{FF2B5EF4-FFF2-40B4-BE49-F238E27FC236}">
                <a16:creationId xmlns:a16="http://schemas.microsoft.com/office/drawing/2014/main" id="{F270148B-CA70-B80B-213B-EBDA760D0A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0100" y="3670300"/>
          <a:ext cx="32639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63492" imgH="3111111" progId="Photoshop.Image.55">
                  <p:embed/>
                </p:oleObj>
              </mc:Choice>
              <mc:Fallback>
                <p:oleObj name="Image" r:id="rId2" imgW="3263492" imgH="3111111" progId="Photoshop.Image.55">
                  <p:embed/>
                  <p:pic>
                    <p:nvPicPr>
                      <p:cNvPr id="18435" name="Object 5">
                        <a:extLst>
                          <a:ext uri="{FF2B5EF4-FFF2-40B4-BE49-F238E27FC236}">
                            <a16:creationId xmlns:a16="http://schemas.microsoft.com/office/drawing/2014/main" id="{F270148B-CA70-B80B-213B-EBDA760D0A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670300"/>
                        <a:ext cx="32639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Footer Placeholder 2">
            <a:extLst>
              <a:ext uri="{FF2B5EF4-FFF2-40B4-BE49-F238E27FC236}">
                <a16:creationId xmlns:a16="http://schemas.microsoft.com/office/drawing/2014/main" id="{2BCBFB1B-289F-BD07-923A-2237CEA371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3CBFE005-7BCA-0375-FBC9-3C899FC9E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9D8A1-62B4-4DA7-9244-5AAC26B907D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C8EFCC6C-3D6E-CD7F-BD67-D37F7A63EF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მყარი სხეულის </a:t>
            </a: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წირითი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გაფართოება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მეტალის ან სხვა მყარი სხეულის ტემპერატურის მატებისას შესაძლებელია მოიმატოს სხეულის ერთ–ერთმა ზომამ (მაგ. სიგრძე)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L =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L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– ტემპერატურის ცვლილება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–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სხეულის საწყისი სიგრძე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– სხეულის სიგრძის ცვლილება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– </a:t>
            </a:r>
            <a:r>
              <a:rPr lang="ka-GE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წირითი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გაფართოების კოეფიციენტი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9C5D1A0B-A4FE-B6F6-D1EE-2CC1AF96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00400"/>
            <a:ext cx="2895600" cy="1066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Footer Placeholder 2">
            <a:extLst>
              <a:ext uri="{FF2B5EF4-FFF2-40B4-BE49-F238E27FC236}">
                <a16:creationId xmlns:a16="http://schemas.microsoft.com/office/drawing/2014/main" id="{6C9B0DC4-1843-B6F6-1FF2-1C020AED8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9ED48FE-4079-F200-5534-DC4E47E44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D3066D-46C2-403A-852A-18491D7874F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A4EB783-9B30-8824-0BE3-36A24970A4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მყარი სხეულის მოცულობითი გაფართოება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ტემპერატურის მატებისას სითხეები და აირები ფართოვდებიან მთელ მოცულობაში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 =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– ტემპერატურის ცვლილება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–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ნივთიერების საწყისი მოცულობა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– მოცულობის ცვლილება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– მოცულობითი გაფართოების კოეფიციენტი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0F7D959E-F0B6-F5B6-A5B4-8DA80A3B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667000"/>
            <a:ext cx="2895600" cy="1066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Footer Placeholder 2">
            <a:extLst>
              <a:ext uri="{FF2B5EF4-FFF2-40B4-BE49-F238E27FC236}">
                <a16:creationId xmlns:a16="http://schemas.microsoft.com/office/drawing/2014/main" id="{E77F270D-AE53-3FBC-E45D-71651167C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	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6DB72F6D-6748-77D4-A895-EAFA66887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433D51-4C54-4600-9315-A6555D27543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8FFAE46F-9FD5-BB51-35BF-EB15391E9FD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3400"/>
            <a:ext cx="9144000" cy="55927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წირითი გაფართოების კოეფიციენტები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514121" name="Group 73">
            <a:extLst>
              <a:ext uri="{FF2B5EF4-FFF2-40B4-BE49-F238E27FC236}">
                <a16:creationId xmlns:a16="http://schemas.microsoft.com/office/drawing/2014/main" id="{1BDB8727-65C1-3B5C-4BD3-79CF086E3D67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2738438" y="1649413"/>
          <a:ext cx="3662362" cy="4719637"/>
        </p:xfrm>
        <a:graphic>
          <a:graphicData uri="http://schemas.openxmlformats.org/drawingml/2006/table">
            <a:tbl>
              <a:tblPr/>
              <a:tblGrid>
                <a:gridCol w="201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მატერია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(K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ალუმინი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2.4 10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სპილენძი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1.7 10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ფოლადი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1.2 10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შუშა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0.9 10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კვარცი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0.04 10</a:t>
                      </a:r>
                      <a:r>
                        <a:rPr kumimoji="0" lang="ka-G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25" name="Footer Placeholder 2">
            <a:extLst>
              <a:ext uri="{FF2B5EF4-FFF2-40B4-BE49-F238E27FC236}">
                <a16:creationId xmlns:a16="http://schemas.microsoft.com/office/drawing/2014/main" id="{F1B45B2D-653E-368A-5152-B2194B84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1526" name="Slide Number Placeholder 3">
            <a:extLst>
              <a:ext uri="{FF2B5EF4-FFF2-40B4-BE49-F238E27FC236}">
                <a16:creationId xmlns:a16="http://schemas.microsoft.com/office/drawing/2014/main" id="{CF772AED-3C55-9F27-2FB5-1564F440EF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EA5B06-4E2E-4DA8-8572-740F2E17BA3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EEBE6-4FE5-A98C-B582-46DA34E1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366" y="1649413"/>
            <a:ext cx="1857634" cy="5144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0F438B6-C185-89E1-4FB3-1516FC8428A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3400"/>
            <a:ext cx="9144000" cy="55927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მოცულობითი გაფართოების კოეფიციენტები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542745" name="Group 25">
            <a:extLst>
              <a:ext uri="{FF2B5EF4-FFF2-40B4-BE49-F238E27FC236}">
                <a16:creationId xmlns:a16="http://schemas.microsoft.com/office/drawing/2014/main" id="{46963215-FE47-66EB-CF80-C458EC54B632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2741613" y="1600200"/>
          <a:ext cx="3660775" cy="4719637"/>
        </p:xfrm>
        <a:graphic>
          <a:graphicData uri="http://schemas.openxmlformats.org/drawingml/2006/table">
            <a:tbl>
              <a:tblPr/>
              <a:tblGrid>
                <a:gridCol w="201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მატერია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(K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ალუმინი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7.2 10</a:t>
                      </a:r>
                      <a:r>
                        <a:rPr kumimoji="0" lang="ka-G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სპილენძი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5.1 10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ფოლადი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3.6 10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შუშა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2.7 10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კვარცი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0.12 10</a:t>
                      </a:r>
                      <a:r>
                        <a:rPr kumimoji="0" lang="ka-G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–5</a:t>
                      </a:r>
                      <a:endParaRPr kumimoji="0" lang="ru-RU" sz="2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0" marR="91400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49" name="Footer Placeholder 2">
            <a:extLst>
              <a:ext uri="{FF2B5EF4-FFF2-40B4-BE49-F238E27FC236}">
                <a16:creationId xmlns:a16="http://schemas.microsoft.com/office/drawing/2014/main" id="{3C567F47-7E8B-E293-B566-AB4050303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2550" name="Slide Number Placeholder 3">
            <a:extLst>
              <a:ext uri="{FF2B5EF4-FFF2-40B4-BE49-F238E27FC236}">
                <a16:creationId xmlns:a16="http://schemas.microsoft.com/office/drawing/2014/main" id="{7596E22C-F5D6-4414-D63D-F9014F69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2804A9-7EC2-42A3-8CDD-C00C7497D37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E60FB-106C-3B22-E979-667930E4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606485"/>
            <a:ext cx="1886213" cy="5144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C55D6C72-51AE-86E1-109D-705EAABD6D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სითბური გაფართოება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სითბური გაფართოება მეტალებში</a:t>
            </a: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საინჟინრო სტრუქტურების სეზონური პრობლემა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ზაფხულში: 	გაფართოება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ზამთარში: 	შეკუმშვა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3555" name="Picture 4" descr="uesc_10_img0566">
            <a:extLst>
              <a:ext uri="{FF2B5EF4-FFF2-40B4-BE49-F238E27FC236}">
                <a16:creationId xmlns:a16="http://schemas.microsoft.com/office/drawing/2014/main" id="{F4040FA9-0DF4-A4FD-92DD-D2EB3D06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0477"/>
            <a:ext cx="4648200" cy="275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Footer Placeholder 2">
            <a:extLst>
              <a:ext uri="{FF2B5EF4-FFF2-40B4-BE49-F238E27FC236}">
                <a16:creationId xmlns:a16="http://schemas.microsoft.com/office/drawing/2014/main" id="{8D6F7C1C-BAB7-B517-3E62-67794534DE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3558" name="Slide Number Placeholder 3">
            <a:extLst>
              <a:ext uri="{FF2B5EF4-FFF2-40B4-BE49-F238E27FC236}">
                <a16:creationId xmlns:a16="http://schemas.microsoft.com/office/drawing/2014/main" id="{67670D03-44A0-FE3F-920B-98679076E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424313-1C0C-4D0F-AA43-75560D02C23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E6002-AA6A-2003-4399-9C369C28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895600"/>
            <a:ext cx="3467411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573176D9-6136-B964-C597-66889A266B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წინა ლექციაში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ატომები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ატომის ბირთვი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	ელემენტარული ნაწილაკები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აგრეგატული მდგომარეობები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დიფუზია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ბროუნის მოძრაობა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6147" name="Footer Placeholder 2">
            <a:extLst>
              <a:ext uri="{FF2B5EF4-FFF2-40B4-BE49-F238E27FC236}">
                <a16:creationId xmlns:a16="http://schemas.microsoft.com/office/drawing/2014/main" id="{61F19CEC-BCC5-7D09-F9CD-E6253ECFF4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24D5A8B-F188-2EC0-B3B5-842C18881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ED7B5-F27B-49D7-B814-F541A6E6816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28CB8-AC4E-7D8A-886C-B450D51B6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CBA02ACE-503D-1D17-5CEF-A82899B39D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სითბური გაფართოება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სითბური გაფართოება მეტალებში</a:t>
            </a: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3557" name="Footer Placeholder 2">
            <a:extLst>
              <a:ext uri="{FF2B5EF4-FFF2-40B4-BE49-F238E27FC236}">
                <a16:creationId xmlns:a16="http://schemas.microsoft.com/office/drawing/2014/main" id="{9CF998B7-1170-7D49-F9CC-FD8A72A019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3558" name="Slide Number Placeholder 3">
            <a:extLst>
              <a:ext uri="{FF2B5EF4-FFF2-40B4-BE49-F238E27FC236}">
                <a16:creationId xmlns:a16="http://schemas.microsoft.com/office/drawing/2014/main" id="{DCF6B8FA-C2F1-EDB0-E66B-AD82FCF8C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424313-1C0C-4D0F-AA43-75560D02C23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C693D98-BEA6-0CB9-18A5-9EB71305D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73" y="4625958"/>
            <a:ext cx="4301028" cy="20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-type pipe expansion loops">
            <a:extLst>
              <a:ext uri="{FF2B5EF4-FFF2-40B4-BE49-F238E27FC236}">
                <a16:creationId xmlns:a16="http://schemas.microsoft.com/office/drawing/2014/main" id="{321406F3-5B77-AA2C-879A-E8AFA9E8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907"/>
            <a:ext cx="4724400" cy="23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18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CDB1072F-F32E-2835-31AD-73E5C6237A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სითბური გაფართოება</a:t>
            </a: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სითბური გაფართოების შედეგად წარმოქმნილი მექანიკური ძალა</a:t>
            </a:r>
            <a:endParaRPr lang="ka-GE" altLang="en-US" sz="280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24580" name="Footer Placeholder 2">
            <a:extLst>
              <a:ext uri="{FF2B5EF4-FFF2-40B4-BE49-F238E27FC236}">
                <a16:creationId xmlns:a16="http://schemas.microsoft.com/office/drawing/2014/main" id="{419EDF9C-5469-248E-3A55-A581C769F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4581" name="Slide Number Placeholder 3">
            <a:extLst>
              <a:ext uri="{FF2B5EF4-FFF2-40B4-BE49-F238E27FC236}">
                <a16:creationId xmlns:a16="http://schemas.microsoft.com/office/drawing/2014/main" id="{21F883D9-9814-D374-E85D-1260D863A1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FF82E-254F-4478-9BAD-622AAEA58C3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030E7-FDD4-9CD0-8375-4BD87C25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5" y="2209800"/>
            <a:ext cx="6905029" cy="44563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8E302888-C912-18A1-B028-272934CD0B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სითბური გაფართოება: 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ალუმინის ღერო</a:t>
            </a: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25604" name="Footer Placeholder 2">
            <a:extLst>
              <a:ext uri="{FF2B5EF4-FFF2-40B4-BE49-F238E27FC236}">
                <a16:creationId xmlns:a16="http://schemas.microsoft.com/office/drawing/2014/main" id="{DCA5903B-7609-3D18-7C44-9F4C9B75C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5605" name="Slide Number Placeholder 3">
            <a:extLst>
              <a:ext uri="{FF2B5EF4-FFF2-40B4-BE49-F238E27FC236}">
                <a16:creationId xmlns:a16="http://schemas.microsoft.com/office/drawing/2014/main" id="{ADFE050A-83CB-A3D4-2E68-8A7B2EE607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0DC2D9-FEB2-4491-9088-C2BCC8FD6939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3" name="10_aluminum_expansion">
            <a:hlinkClick r:id="" action="ppaction://media"/>
            <a:extLst>
              <a:ext uri="{FF2B5EF4-FFF2-40B4-BE49-F238E27FC236}">
                <a16:creationId xmlns:a16="http://schemas.microsoft.com/office/drawing/2014/main" id="{FCABE0D6-6655-BE16-ED08-48C66C081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533" y="1615126"/>
            <a:ext cx="8398933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47C7C013-9945-FDB6-831D-A0E224479C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სითბური გაფართოება: 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ბურთულა და რგოლი</a:t>
            </a:r>
          </a:p>
        </p:txBody>
      </p:sp>
      <p:sp>
        <p:nvSpPr>
          <p:cNvPr id="26628" name="Footer Placeholder 2">
            <a:extLst>
              <a:ext uri="{FF2B5EF4-FFF2-40B4-BE49-F238E27FC236}">
                <a16:creationId xmlns:a16="http://schemas.microsoft.com/office/drawing/2014/main" id="{28CD374C-AA9B-0892-57B6-C61C10276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6629" name="Slide Number Placeholder 3">
            <a:extLst>
              <a:ext uri="{FF2B5EF4-FFF2-40B4-BE49-F238E27FC236}">
                <a16:creationId xmlns:a16="http://schemas.microsoft.com/office/drawing/2014/main" id="{9DDD0439-7E27-0AB8-2550-55F0AC4F4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D0B6C-6E77-4A40-A695-7EB98A050B8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3" name="10_thermal_expansion">
            <a:hlinkClick r:id="" action="ppaction://media"/>
            <a:extLst>
              <a:ext uri="{FF2B5EF4-FFF2-40B4-BE49-F238E27FC236}">
                <a16:creationId xmlns:a16="http://schemas.microsoft.com/office/drawing/2014/main" id="{AA587460-D0DF-8BE1-66F9-8E0FB024E0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" y="12954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8AD5988-025B-C758-3669-CC34B396A9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წყლის სითბური გაფართოება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წყალი ფართოვდება როგორც გათბობისას, ისე გაყინვის დროს გაციებისას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წყლის მოლეკულის </a:t>
            </a: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	თავისებურება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მაქსიმალურად 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მკვრივი 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წყალი: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4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 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7651" name="Picture 4" descr="3e45eec0-8dbe-4a4b-a65e-779560068d6a">
            <a:extLst>
              <a:ext uri="{FF2B5EF4-FFF2-40B4-BE49-F238E27FC236}">
                <a16:creationId xmlns:a16="http://schemas.microsoft.com/office/drawing/2014/main" id="{4E73572F-901A-C740-308C-7AED5094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49530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Footer Placeholder 2">
            <a:extLst>
              <a:ext uri="{FF2B5EF4-FFF2-40B4-BE49-F238E27FC236}">
                <a16:creationId xmlns:a16="http://schemas.microsoft.com/office/drawing/2014/main" id="{72838DE1-1EB2-1FB6-36EA-F04388882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7653" name="Slide Number Placeholder 3">
            <a:extLst>
              <a:ext uri="{FF2B5EF4-FFF2-40B4-BE49-F238E27FC236}">
                <a16:creationId xmlns:a16="http://schemas.microsoft.com/office/drawing/2014/main" id="{D6E34F51-2693-3DBF-9589-1A17BD66F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2D187C-D006-4110-9CC3-66E5C9326E4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5B96BBB2-9884-E916-1C91-CD955BB1D2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სითბოს რაოდენობა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ენერგია, რომელიც იხარჯება სხეულის ტემპერატურის მოსამატებლად გადაეცემა სხეულს სითბური ენერგიის სახით.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ორ სხეულს შეუძლია სითბური ენერგიის გაცვლა, თუკი არსებობს მათ შორის ტემპერატურათა სხვაობა. წინააღმდეგ შემთხვევაში ამბობენ რომ სხეულები არიან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სითბურ წონასწორობაში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სითბოს ერთეული (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Q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):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კალორია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1 კალორია = 4.186 ჯოული (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SI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</a:p>
        </p:txBody>
      </p:sp>
      <p:sp>
        <p:nvSpPr>
          <p:cNvPr id="28675" name="Footer Placeholder 2">
            <a:extLst>
              <a:ext uri="{FF2B5EF4-FFF2-40B4-BE49-F238E27FC236}">
                <a16:creationId xmlns:a16="http://schemas.microsoft.com/office/drawing/2014/main" id="{F25611FE-95E0-AA9E-9789-B17D08D7D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970F720-5EA1-B532-73AD-45B2CEA6E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5799C1-89BB-4D0F-ADFD-E65E8C65EFD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7F32AA77-A3E2-FB69-426F-D4D4BEE215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კუთრი სითბოტევადობა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სხვადასხვა სხეულებისათვის ერთიდაგივე რაოდენობა სითბოს გადაცემისას სხეულების ტემპერატურა იცვლება განსხვავებულად.  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Q = C M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Q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–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სითბოს რაოდენობა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M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	– მასა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– ტემპერატურის ცვლილება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	– კუთრი სითბოტევადობა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73185AEB-1896-7877-C96C-1CDEEA635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971800"/>
            <a:ext cx="3124200" cy="1143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0" name="Footer Placeholder 2">
            <a:extLst>
              <a:ext uri="{FF2B5EF4-FFF2-40B4-BE49-F238E27FC236}">
                <a16:creationId xmlns:a16="http://schemas.microsoft.com/office/drawing/2014/main" id="{25628266-E748-DA5D-3669-961F1ECE39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9701" name="Slide Number Placeholder 3">
            <a:extLst>
              <a:ext uri="{FF2B5EF4-FFF2-40B4-BE49-F238E27FC236}">
                <a16:creationId xmlns:a16="http://schemas.microsoft.com/office/drawing/2014/main" id="{9F1DCA50-6F14-E96F-220C-64451353E3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D4DA8D-93B7-45CC-8D75-A980D300BBE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5DC1A4A4-47EF-049A-3515-7D766A8020E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კუთრი სითბოტევადობა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კუთრი სითბოტევადობა განსაზღვრავს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ენერგიის რაოდენობას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რომელიც საჭიროა 1 კგ მასის სხეულის ტემპერატურის 1 გრადუსით შესაცვლელად.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ანალოგიურად, კუთრი სითბოტევადობა გვიჩვენებს რა რაოდენობით სითბოს ამოღება შეიძლება სხეულიდან მისი გაციებისას.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ვერცხლი: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 = 234 (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ჯ/კგ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K)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ალუმინი: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 = 910 (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ჯ/კგ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K)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წყალი: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C = 4190 (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ჯ/კგ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K)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0723" name="Footer Placeholder 2">
            <a:extLst>
              <a:ext uri="{FF2B5EF4-FFF2-40B4-BE49-F238E27FC236}">
                <a16:creationId xmlns:a16="http://schemas.microsoft.com/office/drawing/2014/main" id="{94025819-0244-2EC4-A40F-95806BFEF7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EA93441-3335-5CAD-BF3A-0E41EA345D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3BFF1-F53F-43FC-ADB3-95FD1E35E9F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1D14E8B2-C890-6BC2-FD84-137B2ED190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3600" b="1">
                <a:solidFill>
                  <a:srgbClr val="66FF99"/>
                </a:solidFill>
                <a:latin typeface="Sylfaen" panose="010A0502050306030303" pitchFamily="18" charset="0"/>
              </a:rPr>
              <a:t>კუთრი სითბოტევადობა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ერთიდაიგივე ტემპერატურის და სხვადასხვა მეტალის ბურთულები პარაფინის ზედაპირზე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რაც მეტია მეტალის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 სითბოტევადობა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 მით უფრო ღრმად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 ჩაიძირება იგი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 პარაფინში</a:t>
            </a:r>
          </a:p>
        </p:txBody>
      </p:sp>
      <p:pic>
        <p:nvPicPr>
          <p:cNvPr id="31747" name="Picture 4" descr="image001">
            <a:extLst>
              <a:ext uri="{FF2B5EF4-FFF2-40B4-BE49-F238E27FC236}">
                <a16:creationId xmlns:a16="http://schemas.microsoft.com/office/drawing/2014/main" id="{68AA8BEB-3259-1B91-46AD-59F7EE20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13088"/>
            <a:ext cx="56388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Footer Placeholder 2">
            <a:extLst>
              <a:ext uri="{FF2B5EF4-FFF2-40B4-BE49-F238E27FC236}">
                <a16:creationId xmlns:a16="http://schemas.microsoft.com/office/drawing/2014/main" id="{763515F5-6104-603E-2375-2EA1C2B13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A5D58600-50DA-70DD-4678-A575CAA0E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CC1989-722E-465E-8308-32D59969831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0375A082-671A-F717-A41A-480A709F3C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ენერგიის შენახვის კანონი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ჩაკეტილი თერმომექანიკური სისტემის 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სრული ენერგია ინახება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U 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Q + A = 0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– კინეტიკური ენერგიის ცვლილება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U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	– პოტენციური ენერგიის ცვლილება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Q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– სითბოს რაოდენობის ცვლილება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A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–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შესრულებული მუშაობა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8019D814-7BD3-3C2D-6AB3-412C3213B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419600" cy="762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2" name="Footer Placeholder 2">
            <a:extLst>
              <a:ext uri="{FF2B5EF4-FFF2-40B4-BE49-F238E27FC236}">
                <a16:creationId xmlns:a16="http://schemas.microsoft.com/office/drawing/2014/main" id="{AE077E19-773F-ED61-F348-0FD30E8E8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2773" name="Slide Number Placeholder 3">
            <a:extLst>
              <a:ext uri="{FF2B5EF4-FFF2-40B4-BE49-F238E27FC236}">
                <a16:creationId xmlns:a16="http://schemas.microsoft.com/office/drawing/2014/main" id="{E3CB3A01-4F29-D7EA-19DB-0CF91E661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AB5002-AFE4-4032-88EE-F688482BAAE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96351FE7-4261-C6F7-CC0D-6397C14B4B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ტემპერატურა და სითბო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გამდნარი მეტალი ცხელია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ანუ მას გააჩნია მაღალი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ტემპერატურა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მას გააჩნია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სითბო: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შეგვიძლია გავათბოთ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სხვა სხეულიც.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რა განსხვავებაა ტემპერატურასა და სითბოს შორის?</a:t>
            </a:r>
          </a:p>
        </p:txBody>
      </p:sp>
      <p:pic>
        <p:nvPicPr>
          <p:cNvPr id="7171" name="Picture 4" descr="Molten-Metal">
            <a:extLst>
              <a:ext uri="{FF2B5EF4-FFF2-40B4-BE49-F238E27FC236}">
                <a16:creationId xmlns:a16="http://schemas.microsoft.com/office/drawing/2014/main" id="{709099C3-727A-6906-2ADF-C4293496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040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ooter Placeholder 2">
            <a:extLst>
              <a:ext uri="{FF2B5EF4-FFF2-40B4-BE49-F238E27FC236}">
                <a16:creationId xmlns:a16="http://schemas.microsoft.com/office/drawing/2014/main" id="{08F8152F-FFFE-D19B-061A-8AB72D842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7173" name="Slide Number Placeholder 3">
            <a:extLst>
              <a:ext uri="{FF2B5EF4-FFF2-40B4-BE49-F238E27FC236}">
                <a16:creationId xmlns:a16="http://schemas.microsoft.com/office/drawing/2014/main" id="{51A4D35D-2F7D-BEDF-2020-D72879B2B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52A54-5C6A-4596-8E07-44DA3F295C0E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5A90C38D-7F95-09BE-2B80-5CD56582A5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გათბობა ხახუნით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რა სითბოს რაოდენობა გამოიყო სხეულის მოძრაობისას?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Q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U = mg(h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-h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Freeform 7">
            <a:extLst>
              <a:ext uri="{FF2B5EF4-FFF2-40B4-BE49-F238E27FC236}">
                <a16:creationId xmlns:a16="http://schemas.microsoft.com/office/drawing/2014/main" id="{0E8044EF-B4EC-3C32-A290-2193D7B46571}"/>
              </a:ext>
            </a:extLst>
          </p:cNvPr>
          <p:cNvSpPr>
            <a:spLocks/>
          </p:cNvSpPr>
          <p:nvPr/>
        </p:nvSpPr>
        <p:spPr bwMode="auto">
          <a:xfrm>
            <a:off x="1981200" y="1524000"/>
            <a:ext cx="4953000" cy="3136900"/>
          </a:xfrm>
          <a:custGeom>
            <a:avLst/>
            <a:gdLst>
              <a:gd name="T0" fmla="*/ 0 w 3120"/>
              <a:gd name="T1" fmla="*/ 0 h 1976"/>
              <a:gd name="T2" fmla="*/ 2147483646 w 3120"/>
              <a:gd name="T3" fmla="*/ 2147483646 h 1976"/>
              <a:gd name="T4" fmla="*/ 2147483646 w 3120"/>
              <a:gd name="T5" fmla="*/ 2147483646 h 1976"/>
              <a:gd name="T6" fmla="*/ 2147483646 w 3120"/>
              <a:gd name="T7" fmla="*/ 2147483646 h 197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1976"/>
              <a:gd name="T14" fmla="*/ 3120 w 3120"/>
              <a:gd name="T15" fmla="*/ 1976 h 1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1976">
                <a:moveTo>
                  <a:pt x="0" y="0"/>
                </a:moveTo>
                <a:cubicBezTo>
                  <a:pt x="304" y="648"/>
                  <a:pt x="608" y="1296"/>
                  <a:pt x="912" y="1584"/>
                </a:cubicBezTo>
                <a:cubicBezTo>
                  <a:pt x="1216" y="1872"/>
                  <a:pt x="1456" y="1976"/>
                  <a:pt x="1824" y="1728"/>
                </a:cubicBezTo>
                <a:cubicBezTo>
                  <a:pt x="2192" y="1480"/>
                  <a:pt x="2656" y="788"/>
                  <a:pt x="3120" y="96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Rectangle 8">
            <a:extLst>
              <a:ext uri="{FF2B5EF4-FFF2-40B4-BE49-F238E27FC236}">
                <a16:creationId xmlns:a16="http://schemas.microsoft.com/office/drawing/2014/main" id="{99F11691-95DE-6832-70BD-AB0FE4B71FA5}"/>
              </a:ext>
            </a:extLst>
          </p:cNvPr>
          <p:cNvSpPr>
            <a:spLocks noChangeArrowheads="1"/>
          </p:cNvSpPr>
          <p:nvPr/>
        </p:nvSpPr>
        <p:spPr bwMode="auto">
          <a:xfrm rot="-1410624">
            <a:off x="2209800" y="1524000"/>
            <a:ext cx="381000" cy="6096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7" name="Rectangle 9">
            <a:extLst>
              <a:ext uri="{FF2B5EF4-FFF2-40B4-BE49-F238E27FC236}">
                <a16:creationId xmlns:a16="http://schemas.microsoft.com/office/drawing/2014/main" id="{656E904F-E30B-D7CF-9FF6-E7C322697D5C}"/>
              </a:ext>
            </a:extLst>
          </p:cNvPr>
          <p:cNvSpPr>
            <a:spLocks noChangeArrowheads="1"/>
          </p:cNvSpPr>
          <p:nvPr/>
        </p:nvSpPr>
        <p:spPr bwMode="auto">
          <a:xfrm rot="2146427">
            <a:off x="5867400" y="2133600"/>
            <a:ext cx="381000" cy="6096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Line 10">
            <a:extLst>
              <a:ext uri="{FF2B5EF4-FFF2-40B4-BE49-F238E27FC236}">
                <a16:creationId xmlns:a16="http://schemas.microsoft.com/office/drawing/2014/main" id="{EB9FA07D-E8A2-00E5-84CD-ECD294D76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828800"/>
            <a:ext cx="50292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11">
            <a:extLst>
              <a:ext uri="{FF2B5EF4-FFF2-40B4-BE49-F238E27FC236}">
                <a16:creationId xmlns:a16="http://schemas.microsoft.com/office/drawing/2014/main" id="{CA3B7BC9-8DF6-0423-8BF7-9A55C8A89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438400"/>
            <a:ext cx="50292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12">
            <a:extLst>
              <a:ext uri="{FF2B5EF4-FFF2-40B4-BE49-F238E27FC236}">
                <a16:creationId xmlns:a16="http://schemas.microsoft.com/office/drawing/2014/main" id="{F2A8DBA5-2D90-E3CE-3D1E-4C98B8345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057400"/>
            <a:ext cx="381000" cy="762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Text Box 13">
            <a:extLst>
              <a:ext uri="{FF2B5EF4-FFF2-40B4-BE49-F238E27FC236}">
                <a16:creationId xmlns:a16="http://schemas.microsoft.com/office/drawing/2014/main" id="{EAC8C86E-0DB1-834D-1833-CA002A6A2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60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2" name="Text Box 14">
            <a:extLst>
              <a:ext uri="{FF2B5EF4-FFF2-40B4-BE49-F238E27FC236}">
                <a16:creationId xmlns:a16="http://schemas.microsoft.com/office/drawing/2014/main" id="{EF5A46E6-0DF8-4DDD-5A41-3EC69EED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0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3" name="Text Box 15">
            <a:extLst>
              <a:ext uri="{FF2B5EF4-FFF2-40B4-BE49-F238E27FC236}">
                <a16:creationId xmlns:a16="http://schemas.microsoft.com/office/drawing/2014/main" id="{205D1DED-953C-9523-BF04-F0794EC8F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m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4" name="Footer Placeholder 2">
            <a:extLst>
              <a:ext uri="{FF2B5EF4-FFF2-40B4-BE49-F238E27FC236}">
                <a16:creationId xmlns:a16="http://schemas.microsoft.com/office/drawing/2014/main" id="{D41B6308-CC74-8E89-BF7E-ED0A29D193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3805" name="Slide Number Placeholder 3">
            <a:extLst>
              <a:ext uri="{FF2B5EF4-FFF2-40B4-BE49-F238E27FC236}">
                <a16:creationId xmlns:a16="http://schemas.microsoft.com/office/drawing/2014/main" id="{73990B37-1E4C-9C52-D8CB-E26668C72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82417-F459-40C4-BFC5-F06F33E9957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CAD47039-BD1E-AA1E-4B10-7A4FD1DDD4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ნივთიერების ფაზური გადასვლები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ერთიდაიგივე ნივთიერება სხვადასხვა ტემპერატურაზე ან წნევაზე შეიძლება იმყოფებოდეს სხვადასხვა აგრეგატულ მდგომარეობაში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ერთი აგრეგატული მდგომარეობიდან (ფაზიდან) მეორეში გადასვლის პროცესს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ფაზური გადასვლა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ეწოდება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ფაზური გადასვლის მაგალითები: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დნობა, აორთქლება, კონდენსაცია ...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DB775CA7-B885-CDBB-E1CF-FE7FAB8B9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89B8762-5F24-F485-04C3-003DA7C6A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E5C1C2-405D-49F4-A36A-3F98B20803E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FA4EA30B-4DE0-6061-CD2A-2FEA8DCE3A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ფაზური გადასვლები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ფაზური გადასვლა შესაძლებელია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მუდმივ წნევაზე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ტემპერატურის ცვლილების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გამო: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მაგალითად წყლის გაცხელება და დუღილი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ფაზური გადასვლა: აორთქლება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ფაზური გადასვლა შესაძლებელია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მუდმივ ტემპერატურაზე წნევის ცვლილებით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მაგალითად სითხის აორთქლება გაუხშოების გამო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35843" name="Footer Placeholder 2">
            <a:extLst>
              <a:ext uri="{FF2B5EF4-FFF2-40B4-BE49-F238E27FC236}">
                <a16:creationId xmlns:a16="http://schemas.microsoft.com/office/drawing/2014/main" id="{FCF5FA0B-B843-1C6B-DF30-4185FF46CD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51E9772-62B3-F435-0A4B-3440C5E47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960B78-0BB3-48F9-9CE2-8D44AE2133D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A84900AD-A840-2C36-191F-609DC18801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ფაზური გადასვლები: წყალი</a:t>
            </a: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მყარი–სითხე: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დნობა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მყარი–აირი: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სუბლიმაცია</a:t>
            </a: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სითხე–მყარი: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გაყინვა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სითხე–აირი: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აორთქლება</a:t>
            </a: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აირი–სითხე: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კონდენსაცია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აირი–მყარი: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კონდენსაცია (დალექვა)</a:t>
            </a: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აირი–პლაზმა: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იონიზაცია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პლაზმა–აირი: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რეკომბინაცია</a:t>
            </a:r>
          </a:p>
        </p:txBody>
      </p:sp>
      <p:sp>
        <p:nvSpPr>
          <p:cNvPr id="36867" name="Footer Placeholder 2">
            <a:extLst>
              <a:ext uri="{FF2B5EF4-FFF2-40B4-BE49-F238E27FC236}">
                <a16:creationId xmlns:a16="http://schemas.microsoft.com/office/drawing/2014/main" id="{FB2AF182-D4E1-D3CC-E09E-328D0249A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28F984C-5D6D-01EF-290E-9126472DA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6E3839-43B3-45A6-96CD-B4FC7EF2F00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00130-AB6C-50D8-A1A9-8DBDFDA7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1B9D9831-5B64-1A13-9156-7F03089E30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ნივთიერების </a:t>
            </a: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დიაგრამა</a:t>
            </a:r>
          </a:p>
          <a:p>
            <a:pPr eaLnBrk="1" hangingPunct="1">
              <a:buFontTx/>
              <a:buNone/>
            </a:pPr>
            <a:endParaRPr lang="ka-GE" altLang="en-US" sz="1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სხვადასხვა პირობებში ნივთიერება შეიძლება იმყოფებოდეს სხვადასხვა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აგრეგატულ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მდგომარეობაში (ფაზაში)</a:t>
            </a:r>
          </a:p>
          <a:p>
            <a:pPr eaLnBrk="1" hangingPunct="1">
              <a:buFontTx/>
              <a:buNone/>
            </a:pPr>
            <a:endParaRPr lang="ka-GE" altLang="en-US" sz="16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დიაგრამას, რომელიც აღწერს ნივთიერების ფაზებს წნევისა და ტემპერატურის მიხედვით -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დიაგრამა ეწოდება</a:t>
            </a:r>
          </a:p>
          <a:p>
            <a:pPr eaLnBrk="1" hangingPunct="1">
              <a:buFontTx/>
              <a:buNone/>
            </a:pPr>
            <a:endParaRPr lang="ka-GE" altLang="en-US" sz="16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დიაგრამა გვიჩვენებს: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ფაზების (აგრ. </a:t>
            </a:r>
            <a:r>
              <a:rPr lang="ka-GE" altLang="en-US" sz="2800" dirty="0" err="1">
                <a:solidFill>
                  <a:srgbClr val="FFFF00"/>
                </a:solidFill>
                <a:latin typeface="Sylfaen" panose="010A0502050306030303" pitchFamily="18" charset="0"/>
              </a:rPr>
              <a:t>მდგ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.) საზღვრებს;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სამმაგ წერტილს;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ka-GE" altLang="en-US" sz="2800" dirty="0" err="1">
                <a:solidFill>
                  <a:srgbClr val="FFFF00"/>
                </a:solidFill>
                <a:latin typeface="Sylfaen" panose="010A0502050306030303" pitchFamily="18" charset="0"/>
              </a:rPr>
              <a:t>ზეკ-რიტიკულ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 მდგომარეობებს;</a:t>
            </a:r>
          </a:p>
        </p:txBody>
      </p:sp>
      <p:sp>
        <p:nvSpPr>
          <p:cNvPr id="35843" name="Footer Placeholder 2">
            <a:extLst>
              <a:ext uri="{FF2B5EF4-FFF2-40B4-BE49-F238E27FC236}">
                <a16:creationId xmlns:a16="http://schemas.microsoft.com/office/drawing/2014/main" id="{B216CB8F-81D6-7D95-4BAA-148541368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062037B3-E568-891B-BC0F-FF3CC873D9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960B78-0BB3-48F9-9CE2-8D44AE2133D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08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555B1833-5D3E-2F70-F26D-8A418247E6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CO</a:t>
            </a:r>
            <a:r>
              <a:rPr lang="en-US" altLang="en-US" b="1" baseline="-25000" dirty="0">
                <a:solidFill>
                  <a:srgbClr val="66FF99"/>
                </a:solidFill>
                <a:latin typeface="Sylfaen" panose="010A0502050306030303" pitchFamily="18" charset="0"/>
              </a:rPr>
              <a:t>2 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–</a:t>
            </a: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</a:t>
            </a: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ნახშიროჟანგის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</a:t>
            </a: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დიაგრამა</a:t>
            </a:r>
          </a:p>
        </p:txBody>
      </p:sp>
      <p:pic>
        <p:nvPicPr>
          <p:cNvPr id="37891" name="Picture 6" descr="phasediagramco2">
            <a:extLst>
              <a:ext uri="{FF2B5EF4-FFF2-40B4-BE49-F238E27FC236}">
                <a16:creationId xmlns:a16="http://schemas.microsoft.com/office/drawing/2014/main" id="{9EFF177D-9DAC-B08B-2B2C-612498F68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914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Line 9">
            <a:extLst>
              <a:ext uri="{FF2B5EF4-FFF2-40B4-BE49-F238E27FC236}">
                <a16:creationId xmlns:a16="http://schemas.microsoft.com/office/drawing/2014/main" id="{D5F7AEF7-37AA-228A-2174-7AB4A1B1A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133600" cy="0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Footer Placeholder 2">
            <a:extLst>
              <a:ext uri="{FF2B5EF4-FFF2-40B4-BE49-F238E27FC236}">
                <a16:creationId xmlns:a16="http://schemas.microsoft.com/office/drawing/2014/main" id="{BC56EE2B-CDA5-2E57-FEFC-4D0C533C1D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7894" name="Slide Number Placeholder 3">
            <a:extLst>
              <a:ext uri="{FF2B5EF4-FFF2-40B4-BE49-F238E27FC236}">
                <a16:creationId xmlns:a16="http://schemas.microsoft.com/office/drawing/2014/main" id="{BEE507B0-81FE-AC4F-1698-FF4228046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6D7CA6-EE6A-4771-BEDE-F6AF692329B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F6A77-14B4-EA27-15AC-A1908DE063B9}"/>
              </a:ext>
            </a:extLst>
          </p:cNvPr>
          <p:cNvSpPr txBox="1"/>
          <p:nvPr/>
        </p:nvSpPr>
        <p:spPr>
          <a:xfrm>
            <a:off x="7086600" y="2514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/>
              <a:t>ზე-</a:t>
            </a:r>
          </a:p>
          <a:p>
            <a:r>
              <a:rPr lang="ka-GE" sz="1200" b="1" dirty="0"/>
              <a:t>კრიტიკული</a:t>
            </a:r>
            <a:endParaRPr lang="en-US" sz="12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8F79C667-61F9-6571-FC92-FEAD03FF43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H</a:t>
            </a:r>
            <a:r>
              <a:rPr lang="en-US" altLang="en-US" b="1" baseline="-25000" dirty="0">
                <a:solidFill>
                  <a:srgbClr val="66FF99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O - 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წყლის </a:t>
            </a: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დიაგრამა</a:t>
            </a:r>
          </a:p>
        </p:txBody>
      </p:sp>
      <p:pic>
        <p:nvPicPr>
          <p:cNvPr id="38915" name="Picture 4" descr="h2o_phase_diagram_-_color_v2 copy">
            <a:extLst>
              <a:ext uri="{FF2B5EF4-FFF2-40B4-BE49-F238E27FC236}">
                <a16:creationId xmlns:a16="http://schemas.microsoft.com/office/drawing/2014/main" id="{0259343D-D1F2-206E-F177-BB4B0A09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056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Footer Placeholder 2">
            <a:extLst>
              <a:ext uri="{FF2B5EF4-FFF2-40B4-BE49-F238E27FC236}">
                <a16:creationId xmlns:a16="http://schemas.microsoft.com/office/drawing/2014/main" id="{2D26AAAC-41CC-B3A1-6A36-887086ADD0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8917" name="Slide Number Placeholder 3">
            <a:extLst>
              <a:ext uri="{FF2B5EF4-FFF2-40B4-BE49-F238E27FC236}">
                <a16:creationId xmlns:a16="http://schemas.microsoft.com/office/drawing/2014/main" id="{196E259C-8478-E26F-201A-22BD894CD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F1174-C137-4AC0-9CBF-8494B526BE5E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748E6D57-CA4A-7775-7FEC-A24DB66DB7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სამმაგი წერტილები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ატმ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100 კ პა = 10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5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პა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531518" name="Group 62">
            <a:extLst>
              <a:ext uri="{FF2B5EF4-FFF2-40B4-BE49-F238E27FC236}">
                <a16:creationId xmlns:a16="http://schemas.microsoft.com/office/drawing/2014/main" id="{2AAE1447-E08F-41FE-F839-EBCE90F66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62362"/>
              </p:ext>
            </p:extLst>
          </p:nvPr>
        </p:nvGraphicFramePr>
        <p:xfrm>
          <a:off x="1447800" y="2286000"/>
          <a:ext cx="6705600" cy="4145056"/>
        </p:xfrm>
        <a:graphic>
          <a:graphicData uri="http://schemas.openxmlformats.org/drawingml/2006/table">
            <a:tbl>
              <a:tblPr/>
              <a:tblGrid>
                <a:gridCol w="301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ნივთიერება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T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(K)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P (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კ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პა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)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არგონი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83.81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68.9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ნახშირორჟანგი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216.55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517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ეთილენი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104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0.12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მეთანი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90.68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11.7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ჟანგბადი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54.36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0.152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წყალი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273.16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0.611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წყალბადი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13.84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7.04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977" name="Footer Placeholder 2">
            <a:extLst>
              <a:ext uri="{FF2B5EF4-FFF2-40B4-BE49-F238E27FC236}">
                <a16:creationId xmlns:a16="http://schemas.microsoft.com/office/drawing/2014/main" id="{338CA914-473F-569C-2AD6-2F639DD8D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9978" name="Slide Number Placeholder 3">
            <a:extLst>
              <a:ext uri="{FF2B5EF4-FFF2-40B4-BE49-F238E27FC236}">
                <a16:creationId xmlns:a16="http://schemas.microsoft.com/office/drawing/2014/main" id="{A565123F-ED53-8431-E779-F4D02CD2D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024B5-4A15-4623-9E9B-3FECA77BA6D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99919307-CBBB-EEE5-2603-88E85589A8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გადასვლის ტიპები</a:t>
            </a:r>
          </a:p>
          <a:p>
            <a:pPr eaLnBrk="1" hangingPunct="1">
              <a:buFontTx/>
              <a:buNone/>
            </a:pPr>
            <a:endParaRPr lang="ka-GE" altLang="en-US" sz="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I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რიგის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(გვარის) </a:t>
            </a:r>
            <a:r>
              <a:rPr lang="ka-GE" altLang="en-US" sz="2800" dirty="0" err="1">
                <a:solidFill>
                  <a:srgbClr val="FFFF00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 გადასვლა: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აგრეგატული მდგომარეობის ცვლილება ხდება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ნახტომისამებრ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, ფიქსირებულ ტემპერატურაზე;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II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რიგის </a:t>
            </a:r>
            <a:r>
              <a:rPr lang="ka-GE" altLang="en-US" sz="2800" dirty="0" err="1">
                <a:solidFill>
                  <a:srgbClr val="FFFF00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 გადასვლა: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ცვლილება ხდება ნახტომის გარეშე, უწყვეტად, ტემპერატურის ინტერვალში;</a:t>
            </a:r>
          </a:p>
        </p:txBody>
      </p:sp>
      <p:sp>
        <p:nvSpPr>
          <p:cNvPr id="40963" name="Footer Placeholder 2">
            <a:extLst>
              <a:ext uri="{FF2B5EF4-FFF2-40B4-BE49-F238E27FC236}">
                <a16:creationId xmlns:a16="http://schemas.microsoft.com/office/drawing/2014/main" id="{6A89D196-9664-7301-065D-418F37602B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8F4C934-14B1-42D3-560D-026CD17704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63D933-AEFA-4251-9E2A-3158959A725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40965" name="Picture 2">
            <a:extLst>
              <a:ext uri="{FF2B5EF4-FFF2-40B4-BE49-F238E27FC236}">
                <a16:creationId xmlns:a16="http://schemas.microsoft.com/office/drawing/2014/main" id="{594504FF-17D8-3110-F75D-5D5576887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038600"/>
            <a:ext cx="86502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28633675-DEFA-C6AD-0A7E-90CE52A615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გადასვლის ტიპები</a:t>
            </a:r>
          </a:p>
          <a:p>
            <a:pPr eaLnBrk="1" hangingPunct="1">
              <a:buFontTx/>
              <a:buNone/>
            </a:pPr>
            <a:endParaRPr lang="ka-GE" altLang="en-US" sz="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12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I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რიგის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გადასვლის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თვისება -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აგრეგატული მდგომარეობებს შორის გამყოფი „კედელის“ არსებობა. </a:t>
            </a:r>
          </a:p>
          <a:p>
            <a:pPr algn="ctr" eaLnBrk="1" hangingPunct="1"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მაგ: წყლის დუღილი</a:t>
            </a:r>
          </a:p>
        </p:txBody>
      </p:sp>
      <p:sp>
        <p:nvSpPr>
          <p:cNvPr id="41987" name="Footer Placeholder 2">
            <a:extLst>
              <a:ext uri="{FF2B5EF4-FFF2-40B4-BE49-F238E27FC236}">
                <a16:creationId xmlns:a16="http://schemas.microsoft.com/office/drawing/2014/main" id="{0C915834-923C-36B1-259A-F6386353D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8CBF605-35EB-9493-1D9D-6ACCA30FB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B2904D-E295-4E32-8BDA-E4178205C56E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41989" name="Picture 1">
            <a:extLst>
              <a:ext uri="{FF2B5EF4-FFF2-40B4-BE49-F238E27FC236}">
                <a16:creationId xmlns:a16="http://schemas.microsoft.com/office/drawing/2014/main" id="{1A472275-A174-8A73-C162-B5BFD8379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8" y="3619893"/>
            <a:ext cx="3721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DA9636-2DD6-B7B3-6180-F894D071CD95}"/>
              </a:ext>
            </a:extLst>
          </p:cNvPr>
          <p:cNvCxnSpPr/>
          <p:nvPr/>
        </p:nvCxnSpPr>
        <p:spPr>
          <a:xfrm flipH="1">
            <a:off x="2743200" y="3962400"/>
            <a:ext cx="1066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Picture 5">
            <a:extLst>
              <a:ext uri="{FF2B5EF4-FFF2-40B4-BE49-F238E27FC236}">
                <a16:creationId xmlns:a16="http://schemas.microsoft.com/office/drawing/2014/main" id="{E293C50A-CF56-BB0E-5C38-F5CB0F360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08" y="354369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EF49B8-F167-DE5F-54A1-2D608B93D872}"/>
              </a:ext>
            </a:extLst>
          </p:cNvPr>
          <p:cNvCxnSpPr/>
          <p:nvPr/>
        </p:nvCxnSpPr>
        <p:spPr>
          <a:xfrm flipV="1">
            <a:off x="5486400" y="5771954"/>
            <a:ext cx="9779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8B942C4E-DE8C-9A8D-A587-3E9336C012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ტემპერატურა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რა არის ტემპერატურა?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ცივი და ცხელი სხეულები;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ტემპერატურა არის მყარი სხეულის, სითხის 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ან აირის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მაკროსკოპული მახასიათებელი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სხეულის 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მიკროსკოპული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თვისებები განაპირობებენ მის </a:t>
            </a:r>
            <a:r>
              <a:rPr lang="ka-GE" altLang="en-US" sz="2800" i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მაკროსკოპულ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მახასიათებლებს;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ტემპერატურა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განისაზღვრება მოლეკულების ქაოსური მოძრაობის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საშუალო სიჩქარით</a:t>
            </a:r>
          </a:p>
        </p:txBody>
      </p:sp>
      <p:sp>
        <p:nvSpPr>
          <p:cNvPr id="8195" name="Footer Placeholder 2">
            <a:extLst>
              <a:ext uri="{FF2B5EF4-FFF2-40B4-BE49-F238E27FC236}">
                <a16:creationId xmlns:a16="http://schemas.microsoft.com/office/drawing/2014/main" id="{5D8C4ADA-EECC-4CBE-D907-C90A20476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4F1BF36-4583-357B-1F3D-BF4B104C6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55DF6C-5E73-4729-937A-932619D4EF4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phasediagramco2">
            <a:extLst>
              <a:ext uri="{FF2B5EF4-FFF2-40B4-BE49-F238E27FC236}">
                <a16:creationId xmlns:a16="http://schemas.microsoft.com/office/drawing/2014/main" id="{E5C100EE-5D26-C557-B714-28F1F1E7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914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A7D67505-FCBB-8092-D769-288EED0025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I 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და </a:t>
            </a: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II 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რიგის </a:t>
            </a: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გადასვლები</a:t>
            </a:r>
          </a:p>
        </p:txBody>
      </p:sp>
      <p:sp>
        <p:nvSpPr>
          <p:cNvPr id="43012" name="Footer Placeholder 2">
            <a:extLst>
              <a:ext uri="{FF2B5EF4-FFF2-40B4-BE49-F238E27FC236}">
                <a16:creationId xmlns:a16="http://schemas.microsoft.com/office/drawing/2014/main" id="{72E061D6-3DAE-59E7-8F88-407CD8EE5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3013" name="Slide Number Placeholder 3">
            <a:extLst>
              <a:ext uri="{FF2B5EF4-FFF2-40B4-BE49-F238E27FC236}">
                <a16:creationId xmlns:a16="http://schemas.microsoft.com/office/drawing/2014/main" id="{1B41ED0C-A8FB-B167-F9D7-AAB6842CD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B65B49-3E9F-4955-98EF-6D59B5BDE7E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43014" name="TextBox 4">
            <a:extLst>
              <a:ext uri="{FF2B5EF4-FFF2-40B4-BE49-F238E27FC236}">
                <a16:creationId xmlns:a16="http://schemas.microsoft.com/office/drawing/2014/main" id="{0EC6CB73-9D95-CEA0-09AC-39ADF8AB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8067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ka-GE" altLang="en-US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რიგი</a:t>
            </a:r>
            <a:endParaRPr lang="en-US" altLang="en-US" sz="2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5" name="TextBox 11">
            <a:extLst>
              <a:ext uri="{FF2B5EF4-FFF2-40B4-BE49-F238E27FC236}">
                <a16:creationId xmlns:a16="http://schemas.microsoft.com/office/drawing/2014/main" id="{558C66B2-73E9-1CF7-81E6-3B3F4D6A9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33692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a-GE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რიგი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9F75AC-A6D7-7E64-BC39-B26B8E6DEE1A}"/>
              </a:ext>
            </a:extLst>
          </p:cNvPr>
          <p:cNvCxnSpPr/>
          <p:nvPr/>
        </p:nvCxnSpPr>
        <p:spPr>
          <a:xfrm>
            <a:off x="5105400" y="3376613"/>
            <a:ext cx="609600" cy="1143000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A67278-316D-72E9-6059-19A9F9992268}"/>
              </a:ext>
            </a:extLst>
          </p:cNvPr>
          <p:cNvCxnSpPr/>
          <p:nvPr/>
        </p:nvCxnSpPr>
        <p:spPr>
          <a:xfrm>
            <a:off x="6934200" y="2743200"/>
            <a:ext cx="609600" cy="1143000"/>
          </a:xfrm>
          <a:prstGeom prst="straightConnector1">
            <a:avLst/>
          </a:prstGeom>
          <a:ln w="50800">
            <a:solidFill>
              <a:srgbClr val="0066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30D9E5-A12C-7E11-F347-7EB8061E6C6C}"/>
              </a:ext>
            </a:extLst>
          </p:cNvPr>
          <p:cNvCxnSpPr>
            <a:cxnSpLocks/>
          </p:cNvCxnSpPr>
          <p:nvPr/>
        </p:nvCxnSpPr>
        <p:spPr>
          <a:xfrm>
            <a:off x="2286000" y="4648200"/>
            <a:ext cx="723900" cy="1014413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1">
            <a:extLst>
              <a:ext uri="{FF2B5EF4-FFF2-40B4-BE49-F238E27FC236}">
                <a16:creationId xmlns:a16="http://schemas.microsoft.com/office/drawing/2014/main" id="{4807FAB1-7735-A625-8ED4-E305BBC38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298" y="4955381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a-GE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რიგი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67632916-D476-8EE1-3DEC-C5C8EC5B70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წყალი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2B61D5EB-973B-E547-128E-8B9F3C4C1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FB725513-7E64-00EB-07A0-6E40D9B32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B33687-9E29-4C4F-A864-11A2A9B2442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5175E3EE-F385-2352-98C3-CDBBB686B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90600"/>
            <a:ext cx="66294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5328DE62-B06A-B227-C4BD-769B9DA981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ნახშირბადი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შესაძლებელია ფაზური გადასვლები სხვადასხვა კრისტალურ მდგომარეობებს შორისაც ...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5059" name="Footer Placeholder 2">
            <a:extLst>
              <a:ext uri="{FF2B5EF4-FFF2-40B4-BE49-F238E27FC236}">
                <a16:creationId xmlns:a16="http://schemas.microsoft.com/office/drawing/2014/main" id="{D83657FA-04DC-906D-3B24-17F6382376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36D3104-D487-7855-CC88-683948DCB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ACC281-D3CE-44C5-85A0-A12C05ADDBC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FDB9A033-D7C8-F8E9-6E54-54E5089C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09775"/>
            <a:ext cx="6400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CFD434AA-E195-F85B-AEE7-CB5A385826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ფაზური გადასვლა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ფაზური გადასვლისას დროს ხდება სითბოს გამოყოფა ან შთანთქმა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მაგალითად სითხის ასაორთქლებლად საჭიროა სითბოს გადაცემა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აირის კონდენსაციის დროს სითბო – გამოიყოფა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6083" name="Footer Placeholder 2">
            <a:extLst>
              <a:ext uri="{FF2B5EF4-FFF2-40B4-BE49-F238E27FC236}">
                <a16:creationId xmlns:a16="http://schemas.microsoft.com/office/drawing/2014/main" id="{E5CFA833-E7DE-5768-C3D9-C4F06120F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2E06D2B-5B7A-8BA6-96E6-636BF118F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761FA-7673-4383-A364-719BA9BDC72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C05052AE-FC98-351E-C2A5-1515A46F0E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CO</a:t>
            </a:r>
            <a:r>
              <a:rPr lang="en-US" altLang="en-US" b="1" baseline="-25000">
                <a:solidFill>
                  <a:srgbClr val="66FF99"/>
                </a:solidFill>
                <a:latin typeface="Sylfaen" panose="010A0502050306030303" pitchFamily="18" charset="0"/>
              </a:rPr>
              <a:t>2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–ის ფაზური გადასვლები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1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FF8181"/>
                </a:solidFill>
                <a:latin typeface="Sylfaen" panose="010A0502050306030303" pitchFamily="18" charset="0"/>
              </a:rPr>
              <a:t>სითბოს გადაცემა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 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ან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 </a:t>
            </a:r>
            <a:r>
              <a:rPr lang="ka-GE" altLang="en-US" b="1">
                <a:solidFill>
                  <a:srgbClr val="6699FF"/>
                </a:solidFill>
                <a:latin typeface="Sylfaen" panose="010A0502050306030303" pitchFamily="18" charset="0"/>
              </a:rPr>
              <a:t>სითბოს გამოყოფა</a:t>
            </a:r>
          </a:p>
        </p:txBody>
      </p:sp>
      <p:pic>
        <p:nvPicPr>
          <p:cNvPr id="47107" name="Picture 4" descr="phasediagramco2">
            <a:extLst>
              <a:ext uri="{FF2B5EF4-FFF2-40B4-BE49-F238E27FC236}">
                <a16:creationId xmlns:a16="http://schemas.microsoft.com/office/drawing/2014/main" id="{5085E375-D978-FCC0-992A-52E32901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1663"/>
            <a:ext cx="67818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7">
            <a:extLst>
              <a:ext uri="{FF2B5EF4-FFF2-40B4-BE49-F238E27FC236}">
                <a16:creationId xmlns:a16="http://schemas.microsoft.com/office/drawing/2014/main" id="{F860F56E-D134-3EE5-23CE-BBCA94530A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2667000"/>
            <a:ext cx="609600" cy="533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8">
            <a:extLst>
              <a:ext uri="{FF2B5EF4-FFF2-40B4-BE49-F238E27FC236}">
                <a16:creationId xmlns:a16="http://schemas.microsoft.com/office/drawing/2014/main" id="{83AA84EE-BC00-3EC4-23FC-05FE1D078B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4953000"/>
            <a:ext cx="609600" cy="533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9">
            <a:extLst>
              <a:ext uri="{FF2B5EF4-FFF2-40B4-BE49-F238E27FC236}">
                <a16:creationId xmlns:a16="http://schemas.microsoft.com/office/drawing/2014/main" id="{EC82B670-E047-9F00-D46D-66D700B45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876800"/>
            <a:ext cx="533400" cy="4572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10">
            <a:extLst>
              <a:ext uri="{FF2B5EF4-FFF2-40B4-BE49-F238E27FC236}">
                <a16:creationId xmlns:a16="http://schemas.microsoft.com/office/drawing/2014/main" id="{EFB0F755-455B-F95D-C304-A18FB0B46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14600"/>
            <a:ext cx="609600" cy="5334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11">
            <a:extLst>
              <a:ext uri="{FF2B5EF4-FFF2-40B4-BE49-F238E27FC236}">
                <a16:creationId xmlns:a16="http://schemas.microsoft.com/office/drawing/2014/main" id="{E3AA8C1D-898F-8B17-C5E7-ACC8653DBC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114800"/>
            <a:ext cx="609600" cy="533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12">
            <a:extLst>
              <a:ext uri="{FF2B5EF4-FFF2-40B4-BE49-F238E27FC236}">
                <a16:creationId xmlns:a16="http://schemas.microsoft.com/office/drawing/2014/main" id="{7187CC62-08D4-40C5-6621-F6F314D2C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962400"/>
            <a:ext cx="609600" cy="5334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Footer Placeholder 2">
            <a:extLst>
              <a:ext uri="{FF2B5EF4-FFF2-40B4-BE49-F238E27FC236}">
                <a16:creationId xmlns:a16="http://schemas.microsoft.com/office/drawing/2014/main" id="{5B86F830-8ACB-3C52-0D50-4889B72B4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	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7115" name="Slide Number Placeholder 3">
            <a:extLst>
              <a:ext uri="{FF2B5EF4-FFF2-40B4-BE49-F238E27FC236}">
                <a16:creationId xmlns:a16="http://schemas.microsoft.com/office/drawing/2014/main" id="{13D0DA34-715F-8367-BA9E-5B8F637DF8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1A6B0-E382-4D7C-87A1-3A8662113C1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02531-66CD-2DE1-4D10-4B14DFB3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9FA117E0-CDBB-BEAC-2027-7E6AD12A86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გადასვლა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თუკი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გადასვლა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გამოწვეულია ტემპერატურის ცვლილებით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(მატებით ან კლებით),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გადასვლის დროს, როდესაც ორივე მდგომარეობა ერთდროულად არსებობს,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ტემპერატურა მუდმივია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;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მაგალითად: ყინულიანი წყლის ტემპერატურაა 0 გრად</a:t>
            </a:r>
            <a:r>
              <a:rPr lang="en-US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.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C.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თუკი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გადასვლის მიზეზია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წნევის ცვლილება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ფაზური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გადასვლისას 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უცვლელია წნევა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;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50180" name="Footer Placeholder 2">
            <a:extLst>
              <a:ext uri="{FF2B5EF4-FFF2-40B4-BE49-F238E27FC236}">
                <a16:creationId xmlns:a16="http://schemas.microsoft.com/office/drawing/2014/main" id="{314A1C52-E1C1-CA64-A817-FA3E4C29FF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0181" name="Slide Number Placeholder 3">
            <a:extLst>
              <a:ext uri="{FF2B5EF4-FFF2-40B4-BE49-F238E27FC236}">
                <a16:creationId xmlns:a16="http://schemas.microsoft.com/office/drawing/2014/main" id="{DEFC1039-6FDC-84D3-3BEA-E56CA720F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EC6991-0A9A-417E-81D9-F29AEF3F5A4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99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F2D15917-7EF1-9869-6397-9D2CE07DFC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ფაზური გადასვლის კუთრი სითბო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მასის ნივთიერების ფაზური გადასვლისთვის საჭირო სითბოს რაოდენობა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Q = 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±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m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ფაზური გადასვლის კუთრი სითბო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დადებითი ნიშანი: 	ფაზური გადასვლა “ზევით”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უარყოფითი ნიშანი:	ფაზური გადასვლა “ქვევით”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სხვადასხვა ნივთიერებას გააჩნია ფაზური გადასვლის განსხვავებული სითბური თვისებები</a:t>
            </a:r>
            <a:endParaRPr lang="en-US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D3470A8D-A4E5-7D1F-F9A3-2F4BE8224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438400"/>
            <a:ext cx="2667000" cy="838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Footer Placeholder 2">
            <a:extLst>
              <a:ext uri="{FF2B5EF4-FFF2-40B4-BE49-F238E27FC236}">
                <a16:creationId xmlns:a16="http://schemas.microsoft.com/office/drawing/2014/main" id="{AD5E53C3-1043-4B6C-8712-F7BB0E2E70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545CAA69-EA25-2450-CD69-E1AFF5FAD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B164CC-835A-40DB-AEDF-012B89C33AE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F08F4F95-E33C-A7E1-E21D-F0D6324741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ფაზური გადასვლის კუთრი სითბო</a:t>
            </a:r>
          </a:p>
          <a:p>
            <a:pPr eaLnBrk="1" hangingPunct="1">
              <a:buFontTx/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(სითხე/აირი)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აორთქლების კუთრი სითბო: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endParaRPr lang="ka-GE" altLang="en-US" b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სპირტი		855 კილო ჯოული/კგ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წყალი		2260 კილო ჯოული/კგ (100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(მყარი/სითხე)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დნობის კუთრი სითბო: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ვერცხლი		88.3 კილო ჯოული/კგ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სპილენძი		134 კილო ჯოული/კგ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9155" name="Footer Placeholder 2">
            <a:extLst>
              <a:ext uri="{FF2B5EF4-FFF2-40B4-BE49-F238E27FC236}">
                <a16:creationId xmlns:a16="http://schemas.microsoft.com/office/drawing/2014/main" id="{578640EA-109E-2EF8-303B-1BC3A49D24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E8004915-0D19-2D46-6085-C34820719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B17C5B-E996-4586-9391-908036E7C01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D8DA8FDD-960D-7D51-BC4B-74DB25CBC5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ფაზური გადასვლა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ტემპერატურა ფაზური გადასვლისას არ იცვლება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გადაცემული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სითბო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ხმარდება ფაზურ გადასვლას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მუდმივ ტემპერატურაზე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50179" name="Picture 4" descr="Untitled-1">
            <a:extLst>
              <a:ext uri="{FF2B5EF4-FFF2-40B4-BE49-F238E27FC236}">
                <a16:creationId xmlns:a16="http://schemas.microsoft.com/office/drawing/2014/main" id="{2FA2468F-A5D2-AE34-51AC-E7A5EABB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51163"/>
            <a:ext cx="86106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Footer Placeholder 2">
            <a:extLst>
              <a:ext uri="{FF2B5EF4-FFF2-40B4-BE49-F238E27FC236}">
                <a16:creationId xmlns:a16="http://schemas.microsoft.com/office/drawing/2014/main" id="{8C0EC7C9-3841-1B49-4B23-6559EDB2E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0181" name="Slide Number Placeholder 3">
            <a:extLst>
              <a:ext uri="{FF2B5EF4-FFF2-40B4-BE49-F238E27FC236}">
                <a16:creationId xmlns:a16="http://schemas.microsoft.com/office/drawing/2014/main" id="{D9C83A7A-89E0-D16E-C26E-555BEE696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EC6991-0A9A-417E-81D9-F29AEF3F5A4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A22D1B3D-011A-AC01-3973-D255AD52C6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ამოცანა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რა რაოდენობის სითბო უნდა გადავცეთ 18 გრადუს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ცელსიუზე მყოფ 100 გრამ წყალს რომ იგი სრულიად ავაორთქლოთ?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რომელი პროცესი მოითხოვს მეტ სითბოს და რამდენად: წყლის გაცხელება თუ აორთქლება?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 = 100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გრამ = 0.1 კგ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0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18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გრად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C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1203" name="Footer Placeholder 2">
            <a:extLst>
              <a:ext uri="{FF2B5EF4-FFF2-40B4-BE49-F238E27FC236}">
                <a16:creationId xmlns:a16="http://schemas.microsoft.com/office/drawing/2014/main" id="{29F43067-D708-04DC-37B2-7E0655E61E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5CCDA77D-2798-284F-01CA-6618EF0A9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52DB62-FFD5-4CDA-A675-5DBD5961B2D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4B824A2-ADA8-5D94-7FC7-75DDA3EEF7D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ტემპერატურა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რაც უფრო </a:t>
            </a:r>
            <a:r>
              <a:rPr lang="ka-GE" altLang="en-US" sz="2800">
                <a:solidFill>
                  <a:srgbClr val="FFFF00"/>
                </a:solidFill>
                <a:latin typeface="Sylfaen" panose="010A0502050306030303" pitchFamily="18" charset="0"/>
              </a:rPr>
              <a:t>სწრაფად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მოძრაობენ მოლეკულები (ატომები) მით უფრო </a:t>
            </a:r>
            <a:r>
              <a:rPr lang="ka-GE" altLang="en-US" sz="2800">
                <a:solidFill>
                  <a:srgbClr val="FFFF00"/>
                </a:solidFill>
                <a:latin typeface="Sylfaen" panose="010A0502050306030303" pitchFamily="18" charset="0"/>
              </a:rPr>
              <a:t>ცხელია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სხეული და მით უფრო მეტია მისი </a:t>
            </a:r>
            <a:r>
              <a:rPr lang="ka-GE" altLang="en-US" sz="2800">
                <a:solidFill>
                  <a:srgbClr val="FFFF00"/>
                </a:solidFill>
                <a:latin typeface="Sylfaen" panose="010A0502050306030303" pitchFamily="18" charset="0"/>
              </a:rPr>
              <a:t>ტემპერატურა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ტემპერატურა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ახასიათებს სხეულში მოლეკულების მოძრაობის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კინეტიკურ ენერგიას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9219" name="Picture 4" descr="NewCPLab21_1HD">
            <a:extLst>
              <a:ext uri="{FF2B5EF4-FFF2-40B4-BE49-F238E27FC236}">
                <a16:creationId xmlns:a16="http://schemas.microsoft.com/office/drawing/2014/main" id="{16BCE1E5-4025-16EB-D714-C48C84FC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68813"/>
            <a:ext cx="67056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Footer Placeholder 2">
            <a:extLst>
              <a:ext uri="{FF2B5EF4-FFF2-40B4-BE49-F238E27FC236}">
                <a16:creationId xmlns:a16="http://schemas.microsoft.com/office/drawing/2014/main" id="{C7ADE575-49B7-FC97-4272-5E321241A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9221" name="Slide Number Placeholder 3">
            <a:extLst>
              <a:ext uri="{FF2B5EF4-FFF2-40B4-BE49-F238E27FC236}">
                <a16:creationId xmlns:a16="http://schemas.microsoft.com/office/drawing/2014/main" id="{738E3C86-F4BD-2C12-67E3-0A73DD8B9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17DED0-BFDE-4E03-BD09-AF273BC0515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83EE81E4-7381-08AD-3E77-8FD23FC20B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ამოცანა</a:t>
            </a:r>
          </a:p>
          <a:p>
            <a:pPr eaLnBrk="1" hangingPunct="1">
              <a:buFontTx/>
              <a:buNone/>
            </a:pPr>
            <a:r>
              <a:rPr lang="ka-GE" altLang="en-US" sz="1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–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წყლის 100 გრადუსამდე გასაცხელებლად საჭირო სითბო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–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100 გრადუსიანი წყლის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აორთქლებისათვის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საჭირო სითბო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 = Q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+ Q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1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C M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 = C M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(T</a:t>
            </a:r>
            <a:r>
              <a:rPr lang="ka-GE" altLang="en-US" sz="2800" b="1" baseline="-250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დ</a:t>
            </a: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- T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mbol" panose="05050102010706020507" pitchFamily="18" charset="2"/>
              </a:rPr>
              <a:t>0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)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	Q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M</a:t>
            </a:r>
          </a:p>
          <a:p>
            <a:pPr eaLnBrk="1" hangingPunct="1">
              <a:buFontTx/>
              <a:buNone/>
            </a:pPr>
            <a:endParaRPr lang="ka-GE" altLang="en-US" sz="1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Q = 4190 0.1 (100-18) + 2260 10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0.1 = 34 358 + 226 000</a:t>
            </a:r>
            <a:endParaRPr lang="en-US" altLang="en-US" sz="1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Q = 260 358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ჯოული = 260.358 კილო ჯოული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Q</a:t>
            </a:r>
            <a:r>
              <a:rPr lang="ka-GE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/ Q</a:t>
            </a:r>
            <a:r>
              <a:rPr lang="ka-GE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= 226000/34358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»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6.6</a:t>
            </a: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Footer Placeholder 2">
            <a:extLst>
              <a:ext uri="{FF2B5EF4-FFF2-40B4-BE49-F238E27FC236}">
                <a16:creationId xmlns:a16="http://schemas.microsoft.com/office/drawing/2014/main" id="{4BF445B2-AEDE-193A-5EDC-0F6560F1E6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F4C290AE-F622-5BBB-225D-8FDC00BB92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4EF37B-76D0-4B7A-A70A-D6EDCE297C09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7B45C4D7-2C4D-6172-2ADB-E262A8129C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3600" b="1" dirty="0">
                <a:solidFill>
                  <a:srgbClr val="66FF99"/>
                </a:solidFill>
                <a:latin typeface="Sylfaen" panose="010A0502050306030303" pitchFamily="18" charset="0"/>
              </a:rPr>
              <a:t>ამოცანა</a:t>
            </a:r>
          </a:p>
          <a:p>
            <a:pPr eaLnBrk="1" hangingPunct="1">
              <a:buFontTx/>
              <a:buNone/>
            </a:pPr>
            <a:endParaRPr lang="ka-GE" altLang="en-US" sz="24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</a:rPr>
              <a:t>	</a:t>
            </a:r>
            <a:r>
              <a:rPr lang="ka-GE" altLang="en-US" dirty="0">
                <a:solidFill>
                  <a:schemeClr val="bg1"/>
                </a:solidFill>
              </a:rPr>
              <a:t>იპოვეთ სხეულის </a:t>
            </a:r>
            <a:r>
              <a:rPr lang="ka-GE" altLang="en-US" dirty="0" err="1">
                <a:solidFill>
                  <a:schemeClr val="bg1"/>
                </a:solidFill>
              </a:rPr>
              <a:t>წირითი</a:t>
            </a:r>
            <a:r>
              <a:rPr lang="ka-GE" altLang="en-US" dirty="0">
                <a:solidFill>
                  <a:schemeClr val="bg1"/>
                </a:solidFill>
              </a:rPr>
              <a:t> ზომის ტემპერატურაზე დამოკიდებულების კანონი ტემპერატურის ზრდასთან ერთად </a:t>
            </a:r>
            <a:r>
              <a:rPr lang="ka-GE" altLang="en-US" dirty="0" err="1">
                <a:solidFill>
                  <a:schemeClr val="bg1"/>
                </a:solidFill>
              </a:rPr>
              <a:t>წირითი</a:t>
            </a:r>
            <a:r>
              <a:rPr lang="ka-GE" altLang="en-US" dirty="0">
                <a:solidFill>
                  <a:schemeClr val="bg1"/>
                </a:solidFill>
              </a:rPr>
              <a:t> გაფართოებისას.</a:t>
            </a:r>
          </a:p>
        </p:txBody>
      </p:sp>
      <p:sp>
        <p:nvSpPr>
          <p:cNvPr id="53251" name="Footer Placeholder 2">
            <a:extLst>
              <a:ext uri="{FF2B5EF4-FFF2-40B4-BE49-F238E27FC236}">
                <a16:creationId xmlns:a16="http://schemas.microsoft.com/office/drawing/2014/main" id="{C9860F01-4E14-8130-3CE7-D146090A9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D16EC59-ABC6-579D-F40E-89EC8258F3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1C4214-C01D-4F6C-9E55-1C4201CC38E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53253" name="Picture 12">
            <a:extLst>
              <a:ext uri="{FF2B5EF4-FFF2-40B4-BE49-F238E27FC236}">
                <a16:creationId xmlns:a16="http://schemas.microsoft.com/office/drawing/2014/main" id="{4ECB2F0C-3D8C-6842-6C31-A060568FB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73" y="5029200"/>
            <a:ext cx="2057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47C6B1EA-2E89-BCB0-950C-186BBC97BE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3600" b="1" dirty="0">
                <a:solidFill>
                  <a:srgbClr val="66FF99"/>
                </a:solidFill>
                <a:latin typeface="Sylfaen" panose="010A0502050306030303" pitchFamily="18" charset="0"/>
              </a:rPr>
              <a:t>სითბო და იდეალური აირი</a:t>
            </a:r>
          </a:p>
          <a:p>
            <a:pPr eaLnBrk="1" hangingPunct="1">
              <a:buFontTx/>
              <a:buNone/>
            </a:pPr>
            <a:endParaRPr lang="ka-GE" altLang="en-US" sz="24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</a:rPr>
              <a:t>	</a:t>
            </a:r>
            <a:r>
              <a:rPr lang="ka-GE" altLang="en-US" b="1" dirty="0">
                <a:solidFill>
                  <a:srgbClr val="FFFF00"/>
                </a:solidFill>
              </a:rPr>
              <a:t>ტემპერატურა და სითბო</a:t>
            </a: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rgbClr val="FFFF00"/>
                </a:solidFill>
              </a:rPr>
              <a:t>	</a:t>
            </a:r>
            <a:r>
              <a:rPr lang="ka-GE" altLang="en-US" b="1" dirty="0" err="1">
                <a:solidFill>
                  <a:srgbClr val="FFFF00"/>
                </a:solidFill>
              </a:rPr>
              <a:t>სითბოტევადობა</a:t>
            </a:r>
            <a:r>
              <a:rPr lang="ka-GE" altLang="en-US" b="1" dirty="0">
                <a:solidFill>
                  <a:srgbClr val="FFFF00"/>
                </a:solidFill>
              </a:rPr>
              <a:t> და სითბური გაფართოება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rgbClr val="FFFF00"/>
                </a:solidFill>
              </a:rPr>
              <a:t>	</a:t>
            </a:r>
            <a:r>
              <a:rPr lang="ka-GE" altLang="en-US" b="1" dirty="0" err="1">
                <a:solidFill>
                  <a:srgbClr val="FFFF00"/>
                </a:solidFill>
              </a:rPr>
              <a:t>ფაზური</a:t>
            </a:r>
            <a:r>
              <a:rPr lang="ka-GE" altLang="en-US" b="1" dirty="0">
                <a:solidFill>
                  <a:srgbClr val="FFFF00"/>
                </a:solidFill>
              </a:rPr>
              <a:t> გადასვლები</a:t>
            </a:r>
          </a:p>
        </p:txBody>
      </p:sp>
      <p:sp>
        <p:nvSpPr>
          <p:cNvPr id="54275" name="Footer Placeholder 2">
            <a:extLst>
              <a:ext uri="{FF2B5EF4-FFF2-40B4-BE49-F238E27FC236}">
                <a16:creationId xmlns:a16="http://schemas.microsoft.com/office/drawing/2014/main" id="{C283FDDD-2A04-C6F0-ECAB-AB1CD0C7A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1C80801-1EA2-4CFB-F27D-C0C3C1C4C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398E33-87E0-47A4-BC66-2D4C1F9162E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9760A141-634D-600B-F184-B271E64BC9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rgbClr val="0000FF"/>
                </a:solidFill>
              </a:rPr>
              <a:t>	</a:t>
            </a:r>
            <a:r>
              <a:rPr lang="en-US" altLang="en-US" b="1" dirty="0">
                <a:solidFill>
                  <a:schemeClr val="bg1"/>
                </a:solidFill>
              </a:rPr>
              <a:t>www.tevza.org/home/course/phys2025</a:t>
            </a:r>
            <a:endParaRPr lang="ka-GE" altLang="en-US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1203" name="Footer Placeholder 4">
            <a:extLst>
              <a:ext uri="{FF2B5EF4-FFF2-40B4-BE49-F238E27FC236}">
                <a16:creationId xmlns:a16="http://schemas.microsoft.com/office/drawing/2014/main" id="{9B5F18AB-657C-3581-C745-12F455616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989B50AC-A745-2E1B-C16D-7869DEC232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35F8B5-3C25-4B84-BFDA-09D956F63214}" type="slidenum">
              <a:rPr lang="ru-RU" altLang="en-US">
                <a:solidFill>
                  <a:srgbClr val="FFFFCC"/>
                </a:solidFill>
              </a:rPr>
              <a:pPr/>
              <a:t>53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4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4668432-7B04-007B-BBEC-FC3C6339DE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ტემპერატურა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ტემპერატურის საზომი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ხელსაწყო: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თერმომეტრი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ტემპერატურის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საზომი ერთეულები: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გრადუს ცელსიუსი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ფარენჰეიტი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კელვინი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0243" name="Picture 4" descr="thermometer">
            <a:extLst>
              <a:ext uri="{FF2B5EF4-FFF2-40B4-BE49-F238E27FC236}">
                <a16:creationId xmlns:a16="http://schemas.microsoft.com/office/drawing/2014/main" id="{2F109810-D346-8B64-E47F-57F6D6D64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195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basal_digital_thermometer">
            <a:extLst>
              <a:ext uri="{FF2B5EF4-FFF2-40B4-BE49-F238E27FC236}">
                <a16:creationId xmlns:a16="http://schemas.microsoft.com/office/drawing/2014/main" id="{80B42FB5-68FD-85A0-0F47-FAF59BF6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ooter Placeholder 2">
            <a:extLst>
              <a:ext uri="{FF2B5EF4-FFF2-40B4-BE49-F238E27FC236}">
                <a16:creationId xmlns:a16="http://schemas.microsoft.com/office/drawing/2014/main" id="{BA8EF06E-3F2E-FF0C-1633-E0883D751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0246" name="Slide Number Placeholder 3">
            <a:extLst>
              <a:ext uri="{FF2B5EF4-FFF2-40B4-BE49-F238E27FC236}">
                <a16:creationId xmlns:a16="http://schemas.microsoft.com/office/drawing/2014/main" id="{18D04FDC-69EC-38FE-7492-FB619D625A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630CB0-49AB-4C9B-AC16-A9B2AA7136E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12BDC5B5-019D-F3A5-217A-1AAE4D8AAC0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ტემპერატურის ცელსიუსის სკალა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გავზომოთ წყლის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გაყინვის და დუღილის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ტემპერატურები და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შუალედი გავყოთ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100 ნაწილად (გრადუსად).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ცელსიუსის სკალა: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0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ka-GE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	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– წყლის გაყინვის ტემპერატურა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100 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	– წყლის დუღილის ტემპერატურა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36.6 º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– ჯანმრთელი ადამიანის სხეულის ტემპერ.</a:t>
            </a:r>
          </a:p>
        </p:txBody>
      </p:sp>
      <p:pic>
        <p:nvPicPr>
          <p:cNvPr id="11267" name="Picture 5" descr="p203 copy">
            <a:extLst>
              <a:ext uri="{FF2B5EF4-FFF2-40B4-BE49-F238E27FC236}">
                <a16:creationId xmlns:a16="http://schemas.microsoft.com/office/drawing/2014/main" id="{C79B3F77-E6ED-E673-E6C0-9881799E7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03325"/>
            <a:ext cx="43434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ooter Placeholder 2">
            <a:extLst>
              <a:ext uri="{FF2B5EF4-FFF2-40B4-BE49-F238E27FC236}">
                <a16:creationId xmlns:a16="http://schemas.microsoft.com/office/drawing/2014/main" id="{100340A9-3C9A-5B51-7E81-811A1A20A9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EBADD35D-13C0-A636-DB9A-B6563B007D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A07B05-7911-413E-A80A-C3CDA0B904B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EC21421C-1A75-60B5-CAA1-52A6CFAB13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ტემპერატურის ფარენჰეიტის სკალა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0 ფარენჰეიტი (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F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: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ამონიუმის ქლორიდის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წყალხსნარის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გაყინვის ტემპერატურა;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96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ფარენჰეიტი (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F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):</a:t>
            </a:r>
            <a:endParaRPr lang="en-US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ადამიანის სხეულის ტემპერატურა;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შუალედი გავყოთ 100 ნაწილად და მივიღებთ 1 გრადუს ფარენჰეიტის შესაბამის ტემპერატურის ცვლილებას</a:t>
            </a:r>
          </a:p>
        </p:txBody>
      </p:sp>
      <p:sp>
        <p:nvSpPr>
          <p:cNvPr id="12291" name="Footer Placeholder 2">
            <a:extLst>
              <a:ext uri="{FF2B5EF4-FFF2-40B4-BE49-F238E27FC236}">
                <a16:creationId xmlns:a16="http://schemas.microsoft.com/office/drawing/2014/main" id="{CDAB3881-1638-E8C9-11B2-ADCA79325F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4D816B7-8507-796D-42C8-5D66263C7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844E22-15C6-4F1E-B9E2-372C5E26482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28CB1303-B2A2-30B8-B2AF-35301DD3D6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ცელსიუსის და ფარენჰეიტის სკალები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ადამიანის ტემპერატურა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(?)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: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7.7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100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წყლის დუღილის ტემპერ.: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100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212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წყლის გაყინვის ტემპერატურა:	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0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32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ცელსიუსის ფარენჰეიტში გადაყვანის ფორმულა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= 1.8 T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+ 32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º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მაგალითად:	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8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46.4 º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2E4456A8-3C9B-C024-5B11-D138510E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19600"/>
            <a:ext cx="42672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Footer Placeholder 2">
            <a:extLst>
              <a:ext uri="{FF2B5EF4-FFF2-40B4-BE49-F238E27FC236}">
                <a16:creationId xmlns:a16="http://schemas.microsoft.com/office/drawing/2014/main" id="{83607506-F1B7-31DA-B275-7ABDC44137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2025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3317" name="Slide Number Placeholder 3">
            <a:extLst>
              <a:ext uri="{FF2B5EF4-FFF2-40B4-BE49-F238E27FC236}">
                <a16:creationId xmlns:a16="http://schemas.microsoft.com/office/drawing/2014/main" id="{58BFE2BA-FAF0-3B25-369B-19DF6E2D4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F0283C-BA73-45BF-B48A-7CD77D72C98E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2944</Words>
  <Application>Microsoft Office PowerPoint</Application>
  <PresentationFormat>On-screen Show (4:3)</PresentationFormat>
  <Paragraphs>537</Paragraphs>
  <Slides>53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Sylfaen</vt:lpstr>
      <vt:lpstr>Symbol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Aleko</dc:creator>
  <cp:lastModifiedBy>Alexander Tevzadze</cp:lastModifiedBy>
  <cp:revision>584</cp:revision>
  <cp:lastPrinted>2025-10-05T18:21:22Z</cp:lastPrinted>
  <dcterms:created xsi:type="dcterms:W3CDTF">1601-01-01T00:00:00Z</dcterms:created>
  <dcterms:modified xsi:type="dcterms:W3CDTF">2025-11-30T20:18:01Z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