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304" r:id="rId2"/>
    <p:sldId id="445" r:id="rId3"/>
    <p:sldId id="446" r:id="rId4"/>
    <p:sldId id="447" r:id="rId5"/>
    <p:sldId id="448" r:id="rId6"/>
    <p:sldId id="449" r:id="rId7"/>
    <p:sldId id="450" r:id="rId8"/>
    <p:sldId id="451" r:id="rId9"/>
    <p:sldId id="452" r:id="rId10"/>
    <p:sldId id="453" r:id="rId11"/>
    <p:sldId id="454" r:id="rId12"/>
    <p:sldId id="455" r:id="rId13"/>
    <p:sldId id="456" r:id="rId14"/>
    <p:sldId id="457" r:id="rId15"/>
    <p:sldId id="458" r:id="rId16"/>
    <p:sldId id="459" r:id="rId17"/>
    <p:sldId id="460" r:id="rId18"/>
    <p:sldId id="461" r:id="rId19"/>
    <p:sldId id="462" r:id="rId20"/>
    <p:sldId id="463" r:id="rId21"/>
    <p:sldId id="464" r:id="rId22"/>
    <p:sldId id="465" r:id="rId23"/>
    <p:sldId id="466" r:id="rId24"/>
    <p:sldId id="467" r:id="rId25"/>
    <p:sldId id="468" r:id="rId26"/>
    <p:sldId id="469" r:id="rId27"/>
    <p:sldId id="470" r:id="rId28"/>
    <p:sldId id="471" r:id="rId29"/>
    <p:sldId id="472" r:id="rId30"/>
    <p:sldId id="473" r:id="rId31"/>
    <p:sldId id="474" r:id="rId32"/>
    <p:sldId id="475" r:id="rId33"/>
    <p:sldId id="476" r:id="rId34"/>
    <p:sldId id="477" r:id="rId35"/>
    <p:sldId id="478" r:id="rId36"/>
    <p:sldId id="479" r:id="rId37"/>
    <p:sldId id="480" r:id="rId38"/>
    <p:sldId id="481" r:id="rId39"/>
    <p:sldId id="482" r:id="rId40"/>
    <p:sldId id="483" r:id="rId41"/>
    <p:sldId id="484" r:id="rId42"/>
    <p:sldId id="485" r:id="rId43"/>
    <p:sldId id="486" r:id="rId44"/>
    <p:sldId id="487" r:id="rId45"/>
    <p:sldId id="488" r:id="rId46"/>
    <p:sldId id="489" r:id="rId47"/>
    <p:sldId id="490" r:id="rId48"/>
    <p:sldId id="491" r:id="rId49"/>
    <p:sldId id="492" r:id="rId50"/>
    <p:sldId id="493" r:id="rId51"/>
    <p:sldId id="443" r:id="rId52"/>
  </p:sldIdLst>
  <p:sldSz cx="9144000" cy="6858000" type="screen4x3"/>
  <p:notesSz cx="10234613" cy="710406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8" userDrawn="1">
          <p15:clr>
            <a:srgbClr val="A4A3A4"/>
          </p15:clr>
        </p15:guide>
        <p15:guide id="2" pos="322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0000"/>
    <a:srgbClr val="FF66FF"/>
    <a:srgbClr val="FF99FF"/>
    <a:srgbClr val="FFFFCC"/>
    <a:srgbClr val="FFCCFF"/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4E8034-A2D2-43E6-B2DD-B0A1906DF483}" v="70" dt="2025-11-16T22:41:06.5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 autoAdjust="0"/>
    <p:restoredTop sz="77555" autoAdjust="0"/>
  </p:normalViewPr>
  <p:slideViewPr>
    <p:cSldViewPr>
      <p:cViewPr>
        <p:scale>
          <a:sx n="100" d="100"/>
          <a:sy n="100" d="100"/>
        </p:scale>
        <p:origin x="1914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75" d="100"/>
          <a:sy n="75" d="100"/>
        </p:scale>
        <p:origin x="2274" y="66"/>
      </p:cViewPr>
      <p:guideLst>
        <p:guide orient="horz" pos="2238"/>
        <p:guide pos="322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 Tevzadze" userId="a8cef4de59c3fb7d" providerId="LiveId" clId="{001FE859-3AA9-48C1-9318-DA584DD888EC}"/>
    <pc:docChg chg="undo redo custSel addSld delSld modSld">
      <pc:chgData name="Alexander Tevzadze" userId="a8cef4de59c3fb7d" providerId="LiveId" clId="{001FE859-3AA9-48C1-9318-DA584DD888EC}" dt="2025-11-16T22:41:52.353" v="2550" actId="14100"/>
      <pc:docMkLst>
        <pc:docMk/>
      </pc:docMkLst>
      <pc:sldChg chg="delSp modSp add del mod">
        <pc:chgData name="Alexander Tevzadze" userId="a8cef4de59c3fb7d" providerId="LiveId" clId="{001FE859-3AA9-48C1-9318-DA584DD888EC}" dt="2025-11-16T21:45:43.658" v="2026" actId="20577"/>
        <pc:sldMkLst>
          <pc:docMk/>
          <pc:sldMk cId="0" sldId="304"/>
        </pc:sldMkLst>
        <pc:spChg chg="mod">
          <ac:chgData name="Alexander Tevzadze" userId="a8cef4de59c3fb7d" providerId="LiveId" clId="{001FE859-3AA9-48C1-9318-DA584DD888EC}" dt="2025-11-16T21:45:43.658" v="2026" actId="20577"/>
          <ac:spMkLst>
            <pc:docMk/>
            <pc:sldMk cId="0" sldId="304"/>
            <ac:spMk id="5123" creationId="{C642BC4D-5784-E776-4B8B-EB11F715793C}"/>
          </ac:spMkLst>
        </pc:spChg>
      </pc:sldChg>
      <pc:sldChg chg="modSp add del mod">
        <pc:chgData name="Alexander Tevzadze" userId="a8cef4de59c3fb7d" providerId="LiveId" clId="{001FE859-3AA9-48C1-9318-DA584DD888EC}" dt="2025-11-16T21:43:40.172" v="1980" actId="47"/>
        <pc:sldMkLst>
          <pc:docMk/>
          <pc:sldMk cId="0" sldId="391"/>
        </pc:sldMkLst>
      </pc:sldChg>
      <pc:sldChg chg="modSp add del mod">
        <pc:chgData name="Alexander Tevzadze" userId="a8cef4de59c3fb7d" providerId="LiveId" clId="{001FE859-3AA9-48C1-9318-DA584DD888EC}" dt="2025-11-16T21:43:30.768" v="1976" actId="47"/>
        <pc:sldMkLst>
          <pc:docMk/>
          <pc:sldMk cId="0" sldId="392"/>
        </pc:sldMkLst>
      </pc:sldChg>
      <pc:sldChg chg="modSp add del mod">
        <pc:chgData name="Alexander Tevzadze" userId="a8cef4de59c3fb7d" providerId="LiveId" clId="{001FE859-3AA9-48C1-9318-DA584DD888EC}" dt="2025-11-16T21:43:30.768" v="1976" actId="47"/>
        <pc:sldMkLst>
          <pc:docMk/>
          <pc:sldMk cId="0" sldId="393"/>
        </pc:sldMkLst>
      </pc:sldChg>
      <pc:sldChg chg="modSp add del mod">
        <pc:chgData name="Alexander Tevzadze" userId="a8cef4de59c3fb7d" providerId="LiveId" clId="{001FE859-3AA9-48C1-9318-DA584DD888EC}" dt="2025-11-16T21:43:30.768" v="1976" actId="47"/>
        <pc:sldMkLst>
          <pc:docMk/>
          <pc:sldMk cId="0" sldId="394"/>
        </pc:sldMkLst>
      </pc:sldChg>
      <pc:sldChg chg="modSp add del mod">
        <pc:chgData name="Alexander Tevzadze" userId="a8cef4de59c3fb7d" providerId="LiveId" clId="{001FE859-3AA9-48C1-9318-DA584DD888EC}" dt="2025-11-16T21:43:30.768" v="1976" actId="47"/>
        <pc:sldMkLst>
          <pc:docMk/>
          <pc:sldMk cId="0" sldId="395"/>
        </pc:sldMkLst>
      </pc:sldChg>
      <pc:sldChg chg="modSp add del mod">
        <pc:chgData name="Alexander Tevzadze" userId="a8cef4de59c3fb7d" providerId="LiveId" clId="{001FE859-3AA9-48C1-9318-DA584DD888EC}" dt="2025-11-16T21:43:26.683" v="1974" actId="47"/>
        <pc:sldMkLst>
          <pc:docMk/>
          <pc:sldMk cId="0" sldId="396"/>
        </pc:sldMkLst>
      </pc:sldChg>
      <pc:sldChg chg="addSp delSp modSp add del mod">
        <pc:chgData name="Alexander Tevzadze" userId="a8cef4de59c3fb7d" providerId="LiveId" clId="{001FE859-3AA9-48C1-9318-DA584DD888EC}" dt="2025-11-16T21:43:26.683" v="1974" actId="47"/>
        <pc:sldMkLst>
          <pc:docMk/>
          <pc:sldMk cId="0" sldId="397"/>
        </pc:sldMkLst>
      </pc:sldChg>
      <pc:sldChg chg="modSp add del mod">
        <pc:chgData name="Alexander Tevzadze" userId="a8cef4de59c3fb7d" providerId="LiveId" clId="{001FE859-3AA9-48C1-9318-DA584DD888EC}" dt="2025-11-16T21:43:26.683" v="1974" actId="47"/>
        <pc:sldMkLst>
          <pc:docMk/>
          <pc:sldMk cId="0" sldId="398"/>
        </pc:sldMkLst>
      </pc:sldChg>
      <pc:sldChg chg="modSp add del">
        <pc:chgData name="Alexander Tevzadze" userId="a8cef4de59c3fb7d" providerId="LiveId" clId="{001FE859-3AA9-48C1-9318-DA584DD888EC}" dt="2025-11-16T21:43:26.683" v="1974" actId="47"/>
        <pc:sldMkLst>
          <pc:docMk/>
          <pc:sldMk cId="0" sldId="399"/>
        </pc:sldMkLst>
      </pc:sldChg>
      <pc:sldChg chg="modSp add del mod">
        <pc:chgData name="Alexander Tevzadze" userId="a8cef4de59c3fb7d" providerId="LiveId" clId="{001FE859-3AA9-48C1-9318-DA584DD888EC}" dt="2025-11-16T21:43:26.683" v="1974" actId="47"/>
        <pc:sldMkLst>
          <pc:docMk/>
          <pc:sldMk cId="0" sldId="400"/>
        </pc:sldMkLst>
      </pc:sldChg>
      <pc:sldChg chg="modSp add del">
        <pc:chgData name="Alexander Tevzadze" userId="a8cef4de59c3fb7d" providerId="LiveId" clId="{001FE859-3AA9-48C1-9318-DA584DD888EC}" dt="2025-11-16T21:43:26.683" v="1974" actId="47"/>
        <pc:sldMkLst>
          <pc:docMk/>
          <pc:sldMk cId="0" sldId="401"/>
        </pc:sldMkLst>
      </pc:sldChg>
      <pc:sldChg chg="modSp add del mod">
        <pc:chgData name="Alexander Tevzadze" userId="a8cef4de59c3fb7d" providerId="LiveId" clId="{001FE859-3AA9-48C1-9318-DA584DD888EC}" dt="2025-11-16T21:43:26.683" v="1974" actId="47"/>
        <pc:sldMkLst>
          <pc:docMk/>
          <pc:sldMk cId="0" sldId="402"/>
        </pc:sldMkLst>
      </pc:sldChg>
      <pc:sldChg chg="modSp add del">
        <pc:chgData name="Alexander Tevzadze" userId="a8cef4de59c3fb7d" providerId="LiveId" clId="{001FE859-3AA9-48C1-9318-DA584DD888EC}" dt="2025-11-16T21:43:26.683" v="1974" actId="47"/>
        <pc:sldMkLst>
          <pc:docMk/>
          <pc:sldMk cId="0" sldId="403"/>
        </pc:sldMkLst>
      </pc:sldChg>
      <pc:sldChg chg="modSp add del">
        <pc:chgData name="Alexander Tevzadze" userId="a8cef4de59c3fb7d" providerId="LiveId" clId="{001FE859-3AA9-48C1-9318-DA584DD888EC}" dt="2025-11-16T21:43:26.683" v="1974" actId="47"/>
        <pc:sldMkLst>
          <pc:docMk/>
          <pc:sldMk cId="0" sldId="404"/>
        </pc:sldMkLst>
      </pc:sldChg>
      <pc:sldChg chg="modSp add del mod">
        <pc:chgData name="Alexander Tevzadze" userId="a8cef4de59c3fb7d" providerId="LiveId" clId="{001FE859-3AA9-48C1-9318-DA584DD888EC}" dt="2025-11-16T21:43:26.683" v="1974" actId="47"/>
        <pc:sldMkLst>
          <pc:docMk/>
          <pc:sldMk cId="0" sldId="405"/>
        </pc:sldMkLst>
      </pc:sldChg>
      <pc:sldChg chg="modSp add del mod">
        <pc:chgData name="Alexander Tevzadze" userId="a8cef4de59c3fb7d" providerId="LiveId" clId="{001FE859-3AA9-48C1-9318-DA584DD888EC}" dt="2025-11-16T21:43:26.683" v="1974" actId="47"/>
        <pc:sldMkLst>
          <pc:docMk/>
          <pc:sldMk cId="0" sldId="406"/>
        </pc:sldMkLst>
      </pc:sldChg>
      <pc:sldChg chg="modSp add del mod">
        <pc:chgData name="Alexander Tevzadze" userId="a8cef4de59c3fb7d" providerId="LiveId" clId="{001FE859-3AA9-48C1-9318-DA584DD888EC}" dt="2025-11-16T21:43:26.683" v="1974" actId="47"/>
        <pc:sldMkLst>
          <pc:docMk/>
          <pc:sldMk cId="0" sldId="407"/>
        </pc:sldMkLst>
      </pc:sldChg>
      <pc:sldChg chg="modSp add del mod">
        <pc:chgData name="Alexander Tevzadze" userId="a8cef4de59c3fb7d" providerId="LiveId" clId="{001FE859-3AA9-48C1-9318-DA584DD888EC}" dt="2025-11-16T21:43:28.757" v="1975" actId="47"/>
        <pc:sldMkLst>
          <pc:docMk/>
          <pc:sldMk cId="0" sldId="408"/>
        </pc:sldMkLst>
      </pc:sldChg>
      <pc:sldChg chg="modSp add del">
        <pc:chgData name="Alexander Tevzadze" userId="a8cef4de59c3fb7d" providerId="LiveId" clId="{001FE859-3AA9-48C1-9318-DA584DD888EC}" dt="2025-11-16T21:43:28.757" v="1975" actId="47"/>
        <pc:sldMkLst>
          <pc:docMk/>
          <pc:sldMk cId="0" sldId="409"/>
        </pc:sldMkLst>
      </pc:sldChg>
      <pc:sldChg chg="modSp add del mod">
        <pc:chgData name="Alexander Tevzadze" userId="a8cef4de59c3fb7d" providerId="LiveId" clId="{001FE859-3AA9-48C1-9318-DA584DD888EC}" dt="2025-11-16T21:43:28.757" v="1975" actId="47"/>
        <pc:sldMkLst>
          <pc:docMk/>
          <pc:sldMk cId="0" sldId="410"/>
        </pc:sldMkLst>
      </pc:sldChg>
      <pc:sldChg chg="modSp add del mod">
        <pc:chgData name="Alexander Tevzadze" userId="a8cef4de59c3fb7d" providerId="LiveId" clId="{001FE859-3AA9-48C1-9318-DA584DD888EC}" dt="2025-11-16T21:43:28.757" v="1975" actId="47"/>
        <pc:sldMkLst>
          <pc:docMk/>
          <pc:sldMk cId="0" sldId="411"/>
        </pc:sldMkLst>
      </pc:sldChg>
      <pc:sldChg chg="modSp add del">
        <pc:chgData name="Alexander Tevzadze" userId="a8cef4de59c3fb7d" providerId="LiveId" clId="{001FE859-3AA9-48C1-9318-DA584DD888EC}" dt="2025-11-16T21:43:28.757" v="1975" actId="47"/>
        <pc:sldMkLst>
          <pc:docMk/>
          <pc:sldMk cId="0" sldId="412"/>
        </pc:sldMkLst>
      </pc:sldChg>
      <pc:sldChg chg="modSp add del mod">
        <pc:chgData name="Alexander Tevzadze" userId="a8cef4de59c3fb7d" providerId="LiveId" clId="{001FE859-3AA9-48C1-9318-DA584DD888EC}" dt="2025-11-16T21:43:28.757" v="1975" actId="47"/>
        <pc:sldMkLst>
          <pc:docMk/>
          <pc:sldMk cId="0" sldId="413"/>
        </pc:sldMkLst>
      </pc:sldChg>
      <pc:sldChg chg="modSp add del">
        <pc:chgData name="Alexander Tevzadze" userId="a8cef4de59c3fb7d" providerId="LiveId" clId="{001FE859-3AA9-48C1-9318-DA584DD888EC}" dt="2025-11-16T21:43:28.757" v="1975" actId="47"/>
        <pc:sldMkLst>
          <pc:docMk/>
          <pc:sldMk cId="0" sldId="414"/>
        </pc:sldMkLst>
      </pc:sldChg>
      <pc:sldChg chg="modSp add del">
        <pc:chgData name="Alexander Tevzadze" userId="a8cef4de59c3fb7d" providerId="LiveId" clId="{001FE859-3AA9-48C1-9318-DA584DD888EC}" dt="2025-11-16T21:43:28.757" v="1975" actId="47"/>
        <pc:sldMkLst>
          <pc:docMk/>
          <pc:sldMk cId="0" sldId="415"/>
        </pc:sldMkLst>
      </pc:sldChg>
      <pc:sldChg chg="modSp add del">
        <pc:chgData name="Alexander Tevzadze" userId="a8cef4de59c3fb7d" providerId="LiveId" clId="{001FE859-3AA9-48C1-9318-DA584DD888EC}" dt="2025-11-16T21:43:28.757" v="1975" actId="47"/>
        <pc:sldMkLst>
          <pc:docMk/>
          <pc:sldMk cId="0" sldId="416"/>
        </pc:sldMkLst>
      </pc:sldChg>
      <pc:sldChg chg="modSp add del mod">
        <pc:chgData name="Alexander Tevzadze" userId="a8cef4de59c3fb7d" providerId="LiveId" clId="{001FE859-3AA9-48C1-9318-DA584DD888EC}" dt="2025-11-16T21:43:28.757" v="1975" actId="47"/>
        <pc:sldMkLst>
          <pc:docMk/>
          <pc:sldMk cId="0" sldId="417"/>
        </pc:sldMkLst>
      </pc:sldChg>
      <pc:sldChg chg="modSp add del">
        <pc:chgData name="Alexander Tevzadze" userId="a8cef4de59c3fb7d" providerId="LiveId" clId="{001FE859-3AA9-48C1-9318-DA584DD888EC}" dt="2025-11-16T21:43:28.757" v="1975" actId="47"/>
        <pc:sldMkLst>
          <pc:docMk/>
          <pc:sldMk cId="0" sldId="418"/>
        </pc:sldMkLst>
      </pc:sldChg>
      <pc:sldChg chg="addSp delSp modSp add del mod modAnim">
        <pc:chgData name="Alexander Tevzadze" userId="a8cef4de59c3fb7d" providerId="LiveId" clId="{001FE859-3AA9-48C1-9318-DA584DD888EC}" dt="2025-11-16T21:43:28.757" v="1975" actId="47"/>
        <pc:sldMkLst>
          <pc:docMk/>
          <pc:sldMk cId="0" sldId="419"/>
        </pc:sldMkLst>
      </pc:sldChg>
      <pc:sldChg chg="modSp add del mod">
        <pc:chgData name="Alexander Tevzadze" userId="a8cef4de59c3fb7d" providerId="LiveId" clId="{001FE859-3AA9-48C1-9318-DA584DD888EC}" dt="2025-11-16T21:43:38.600" v="1979" actId="47"/>
        <pc:sldMkLst>
          <pc:docMk/>
          <pc:sldMk cId="0" sldId="420"/>
        </pc:sldMkLst>
      </pc:sldChg>
      <pc:sldChg chg="modSp add del">
        <pc:chgData name="Alexander Tevzadze" userId="a8cef4de59c3fb7d" providerId="LiveId" clId="{001FE859-3AA9-48C1-9318-DA584DD888EC}" dt="2025-11-16T21:43:38.600" v="1979" actId="47"/>
        <pc:sldMkLst>
          <pc:docMk/>
          <pc:sldMk cId="0" sldId="421"/>
        </pc:sldMkLst>
      </pc:sldChg>
      <pc:sldChg chg="modSp add del">
        <pc:chgData name="Alexander Tevzadze" userId="a8cef4de59c3fb7d" providerId="LiveId" clId="{001FE859-3AA9-48C1-9318-DA584DD888EC}" dt="2025-11-16T21:43:38.600" v="1979" actId="47"/>
        <pc:sldMkLst>
          <pc:docMk/>
          <pc:sldMk cId="0" sldId="422"/>
        </pc:sldMkLst>
      </pc:sldChg>
      <pc:sldChg chg="modSp add del">
        <pc:chgData name="Alexander Tevzadze" userId="a8cef4de59c3fb7d" providerId="LiveId" clId="{001FE859-3AA9-48C1-9318-DA584DD888EC}" dt="2025-11-16T21:43:38.600" v="1979" actId="47"/>
        <pc:sldMkLst>
          <pc:docMk/>
          <pc:sldMk cId="0" sldId="423"/>
        </pc:sldMkLst>
      </pc:sldChg>
      <pc:sldChg chg="modSp add del mod">
        <pc:chgData name="Alexander Tevzadze" userId="a8cef4de59c3fb7d" providerId="LiveId" clId="{001FE859-3AA9-48C1-9318-DA584DD888EC}" dt="2025-11-16T21:43:32.511" v="1977" actId="47"/>
        <pc:sldMkLst>
          <pc:docMk/>
          <pc:sldMk cId="0" sldId="424"/>
        </pc:sldMkLst>
      </pc:sldChg>
      <pc:sldChg chg="addSp delSp modSp add del mod modAnim">
        <pc:chgData name="Alexander Tevzadze" userId="a8cef4de59c3fb7d" providerId="LiveId" clId="{001FE859-3AA9-48C1-9318-DA584DD888EC}" dt="2025-11-16T21:43:32.511" v="1977" actId="47"/>
        <pc:sldMkLst>
          <pc:docMk/>
          <pc:sldMk cId="0" sldId="425"/>
        </pc:sldMkLst>
      </pc:sldChg>
      <pc:sldChg chg="modSp add del mod">
        <pc:chgData name="Alexander Tevzadze" userId="a8cef4de59c3fb7d" providerId="LiveId" clId="{001FE859-3AA9-48C1-9318-DA584DD888EC}" dt="2025-11-16T21:43:32.511" v="1977" actId="47"/>
        <pc:sldMkLst>
          <pc:docMk/>
          <pc:sldMk cId="0" sldId="426"/>
        </pc:sldMkLst>
      </pc:sldChg>
      <pc:sldChg chg="modSp add del">
        <pc:chgData name="Alexander Tevzadze" userId="a8cef4de59c3fb7d" providerId="LiveId" clId="{001FE859-3AA9-48C1-9318-DA584DD888EC}" dt="2025-11-16T21:43:32.511" v="1977" actId="47"/>
        <pc:sldMkLst>
          <pc:docMk/>
          <pc:sldMk cId="0" sldId="427"/>
        </pc:sldMkLst>
      </pc:sldChg>
      <pc:sldChg chg="modSp add del">
        <pc:chgData name="Alexander Tevzadze" userId="a8cef4de59c3fb7d" providerId="LiveId" clId="{001FE859-3AA9-48C1-9318-DA584DD888EC}" dt="2025-11-16T21:43:32.511" v="1977" actId="47"/>
        <pc:sldMkLst>
          <pc:docMk/>
          <pc:sldMk cId="0" sldId="428"/>
        </pc:sldMkLst>
      </pc:sldChg>
      <pc:sldChg chg="modSp add del">
        <pc:chgData name="Alexander Tevzadze" userId="a8cef4de59c3fb7d" providerId="LiveId" clId="{001FE859-3AA9-48C1-9318-DA584DD888EC}" dt="2025-11-16T21:43:32.511" v="1977" actId="47"/>
        <pc:sldMkLst>
          <pc:docMk/>
          <pc:sldMk cId="0" sldId="429"/>
        </pc:sldMkLst>
      </pc:sldChg>
      <pc:sldChg chg="modSp add del">
        <pc:chgData name="Alexander Tevzadze" userId="a8cef4de59c3fb7d" providerId="LiveId" clId="{001FE859-3AA9-48C1-9318-DA584DD888EC}" dt="2025-11-16T21:43:32.511" v="1977" actId="47"/>
        <pc:sldMkLst>
          <pc:docMk/>
          <pc:sldMk cId="0" sldId="430"/>
        </pc:sldMkLst>
      </pc:sldChg>
      <pc:sldChg chg="modSp add del mod">
        <pc:chgData name="Alexander Tevzadze" userId="a8cef4de59c3fb7d" providerId="LiveId" clId="{001FE859-3AA9-48C1-9318-DA584DD888EC}" dt="2025-11-16T21:43:32.511" v="1977" actId="47"/>
        <pc:sldMkLst>
          <pc:docMk/>
          <pc:sldMk cId="0" sldId="431"/>
        </pc:sldMkLst>
      </pc:sldChg>
      <pc:sldChg chg="addSp modSp add del mod">
        <pc:chgData name="Alexander Tevzadze" userId="a8cef4de59c3fb7d" providerId="LiveId" clId="{001FE859-3AA9-48C1-9318-DA584DD888EC}" dt="2025-11-16T21:43:32.511" v="1977" actId="47"/>
        <pc:sldMkLst>
          <pc:docMk/>
          <pc:sldMk cId="0" sldId="432"/>
        </pc:sldMkLst>
      </pc:sldChg>
      <pc:sldChg chg="modSp add del mod">
        <pc:chgData name="Alexander Tevzadze" userId="a8cef4de59c3fb7d" providerId="LiveId" clId="{001FE859-3AA9-48C1-9318-DA584DD888EC}" dt="2025-11-16T21:43:32.511" v="1977" actId="47"/>
        <pc:sldMkLst>
          <pc:docMk/>
          <pc:sldMk cId="0" sldId="433"/>
        </pc:sldMkLst>
      </pc:sldChg>
      <pc:sldChg chg="modSp add del mod">
        <pc:chgData name="Alexander Tevzadze" userId="a8cef4de59c3fb7d" providerId="LiveId" clId="{001FE859-3AA9-48C1-9318-DA584DD888EC}" dt="2025-11-16T21:43:32.511" v="1977" actId="47"/>
        <pc:sldMkLst>
          <pc:docMk/>
          <pc:sldMk cId="0" sldId="434"/>
        </pc:sldMkLst>
      </pc:sldChg>
      <pc:sldChg chg="modSp add del mod">
        <pc:chgData name="Alexander Tevzadze" userId="a8cef4de59c3fb7d" providerId="LiveId" clId="{001FE859-3AA9-48C1-9318-DA584DD888EC}" dt="2025-11-16T21:43:32.511" v="1977" actId="47"/>
        <pc:sldMkLst>
          <pc:docMk/>
          <pc:sldMk cId="0" sldId="435"/>
        </pc:sldMkLst>
      </pc:sldChg>
      <pc:sldChg chg="modSp add del">
        <pc:chgData name="Alexander Tevzadze" userId="a8cef4de59c3fb7d" providerId="LiveId" clId="{001FE859-3AA9-48C1-9318-DA584DD888EC}" dt="2025-11-16T21:43:36.780" v="1978" actId="47"/>
        <pc:sldMkLst>
          <pc:docMk/>
          <pc:sldMk cId="0" sldId="436"/>
        </pc:sldMkLst>
      </pc:sldChg>
      <pc:sldChg chg="modSp add del">
        <pc:chgData name="Alexander Tevzadze" userId="a8cef4de59c3fb7d" providerId="LiveId" clId="{001FE859-3AA9-48C1-9318-DA584DD888EC}" dt="2025-11-16T21:43:36.780" v="1978" actId="47"/>
        <pc:sldMkLst>
          <pc:docMk/>
          <pc:sldMk cId="0" sldId="437"/>
        </pc:sldMkLst>
      </pc:sldChg>
      <pc:sldChg chg="modSp add del mod">
        <pc:chgData name="Alexander Tevzadze" userId="a8cef4de59c3fb7d" providerId="LiveId" clId="{001FE859-3AA9-48C1-9318-DA584DD888EC}" dt="2025-11-16T21:43:36.780" v="1978" actId="47"/>
        <pc:sldMkLst>
          <pc:docMk/>
          <pc:sldMk cId="0" sldId="438"/>
        </pc:sldMkLst>
      </pc:sldChg>
      <pc:sldChg chg="modSp add del mod">
        <pc:chgData name="Alexander Tevzadze" userId="a8cef4de59c3fb7d" providerId="LiveId" clId="{001FE859-3AA9-48C1-9318-DA584DD888EC}" dt="2025-11-16T21:43:36.780" v="1978" actId="47"/>
        <pc:sldMkLst>
          <pc:docMk/>
          <pc:sldMk cId="0" sldId="439"/>
        </pc:sldMkLst>
      </pc:sldChg>
      <pc:sldChg chg="addSp delSp modSp add del mod">
        <pc:chgData name="Alexander Tevzadze" userId="a8cef4de59c3fb7d" providerId="LiveId" clId="{001FE859-3AA9-48C1-9318-DA584DD888EC}" dt="2025-11-16T21:43:36.780" v="1978" actId="47"/>
        <pc:sldMkLst>
          <pc:docMk/>
          <pc:sldMk cId="0" sldId="441"/>
        </pc:sldMkLst>
      </pc:sldChg>
      <pc:sldChg chg="modSp add del mod">
        <pc:chgData name="Alexander Tevzadze" userId="a8cef4de59c3fb7d" providerId="LiveId" clId="{001FE859-3AA9-48C1-9318-DA584DD888EC}" dt="2025-11-16T21:43:36.780" v="1978" actId="47"/>
        <pc:sldMkLst>
          <pc:docMk/>
          <pc:sldMk cId="0" sldId="442"/>
        </pc:sldMkLst>
      </pc:sldChg>
      <pc:sldChg chg="modSp mod">
        <pc:chgData name="Alexander Tevzadze" userId="a8cef4de59c3fb7d" providerId="LiveId" clId="{001FE859-3AA9-48C1-9318-DA584DD888EC}" dt="2025-11-16T21:43:43.881" v="1982" actId="20577"/>
        <pc:sldMkLst>
          <pc:docMk/>
          <pc:sldMk cId="1209647560" sldId="443"/>
        </pc:sldMkLst>
        <pc:spChg chg="mod">
          <ac:chgData name="Alexander Tevzadze" userId="a8cef4de59c3fb7d" providerId="LiveId" clId="{001FE859-3AA9-48C1-9318-DA584DD888EC}" dt="2025-11-16T21:43:43.881" v="1982" actId="20577"/>
          <ac:spMkLst>
            <pc:docMk/>
            <pc:sldMk cId="1209647560" sldId="443"/>
            <ac:spMk id="51203" creationId="{9B5F18AB-657C-3581-C745-12F4556162D7}"/>
          </ac:spMkLst>
        </pc:spChg>
      </pc:sldChg>
      <pc:sldChg chg="add del">
        <pc:chgData name="Alexander Tevzadze" userId="a8cef4de59c3fb7d" providerId="LiveId" clId="{001FE859-3AA9-48C1-9318-DA584DD888EC}" dt="2025-11-16T21:44:41.232" v="1986" actId="47"/>
        <pc:sldMkLst>
          <pc:docMk/>
          <pc:sldMk cId="0" sldId="444"/>
        </pc:sldMkLst>
      </pc:sldChg>
      <pc:sldChg chg="modSp add mod">
        <pc:chgData name="Alexander Tevzadze" userId="a8cef4de59c3fb7d" providerId="LiveId" clId="{001FE859-3AA9-48C1-9318-DA584DD888EC}" dt="2025-11-16T21:45:53.929" v="2034" actId="20577"/>
        <pc:sldMkLst>
          <pc:docMk/>
          <pc:sldMk cId="0" sldId="445"/>
        </pc:sldMkLst>
        <pc:spChg chg="mod">
          <ac:chgData name="Alexander Tevzadze" userId="a8cef4de59c3fb7d" providerId="LiveId" clId="{001FE859-3AA9-48C1-9318-DA584DD888EC}" dt="2025-11-16T21:44:52.258" v="1988" actId="20577"/>
          <ac:spMkLst>
            <pc:docMk/>
            <pc:sldMk cId="0" sldId="445"/>
            <ac:spMk id="6146" creationId="{D27454D2-911E-5C7E-2513-877E87B2354B}"/>
          </ac:spMkLst>
        </pc:spChg>
        <pc:spChg chg="mod">
          <ac:chgData name="Alexander Tevzadze" userId="a8cef4de59c3fb7d" providerId="LiveId" clId="{001FE859-3AA9-48C1-9318-DA584DD888EC}" dt="2025-11-16T21:45:53.929" v="2034" actId="20577"/>
          <ac:spMkLst>
            <pc:docMk/>
            <pc:sldMk cId="0" sldId="445"/>
            <ac:spMk id="6147" creationId="{3A17344E-28E6-EABA-B880-E61F00BB6CE2}"/>
          </ac:spMkLst>
        </pc:spChg>
      </pc:sldChg>
      <pc:sldChg chg="modSp add mod">
        <pc:chgData name="Alexander Tevzadze" userId="a8cef4de59c3fb7d" providerId="LiveId" clId="{001FE859-3AA9-48C1-9318-DA584DD888EC}" dt="2025-11-16T21:51:59.281" v="2124" actId="20577"/>
        <pc:sldMkLst>
          <pc:docMk/>
          <pc:sldMk cId="0" sldId="446"/>
        </pc:sldMkLst>
        <pc:spChg chg="mod">
          <ac:chgData name="Alexander Tevzadze" userId="a8cef4de59c3fb7d" providerId="LiveId" clId="{001FE859-3AA9-48C1-9318-DA584DD888EC}" dt="2025-11-16T21:51:59.281" v="2124" actId="20577"/>
          <ac:spMkLst>
            <pc:docMk/>
            <pc:sldMk cId="0" sldId="446"/>
            <ac:spMk id="7170" creationId="{6868C86D-1B76-8391-62E3-05F6FB98E9DD}"/>
          </ac:spMkLst>
        </pc:spChg>
        <pc:spChg chg="mod">
          <ac:chgData name="Alexander Tevzadze" userId="a8cef4de59c3fb7d" providerId="LiveId" clId="{001FE859-3AA9-48C1-9318-DA584DD888EC}" dt="2025-11-16T21:46:00.263" v="2035"/>
          <ac:spMkLst>
            <pc:docMk/>
            <pc:sldMk cId="0" sldId="446"/>
            <ac:spMk id="7171" creationId="{E6BF0331-7CAD-A913-46D5-4C9643C63916}"/>
          </ac:spMkLst>
        </pc:spChg>
      </pc:sldChg>
      <pc:sldChg chg="modSp add mod">
        <pc:chgData name="Alexander Tevzadze" userId="a8cef4de59c3fb7d" providerId="LiveId" clId="{001FE859-3AA9-48C1-9318-DA584DD888EC}" dt="2025-11-16T21:52:55.212" v="2134" actId="20577"/>
        <pc:sldMkLst>
          <pc:docMk/>
          <pc:sldMk cId="0" sldId="447"/>
        </pc:sldMkLst>
        <pc:spChg chg="mod">
          <ac:chgData name="Alexander Tevzadze" userId="a8cef4de59c3fb7d" providerId="LiveId" clId="{001FE859-3AA9-48C1-9318-DA584DD888EC}" dt="2025-11-16T21:52:55.212" v="2134" actId="20577"/>
          <ac:spMkLst>
            <pc:docMk/>
            <pc:sldMk cId="0" sldId="447"/>
            <ac:spMk id="8194" creationId="{C10888EF-246E-59AA-A812-43CAF5C8174A}"/>
          </ac:spMkLst>
        </pc:spChg>
        <pc:spChg chg="mod">
          <ac:chgData name="Alexander Tevzadze" userId="a8cef4de59c3fb7d" providerId="LiveId" clId="{001FE859-3AA9-48C1-9318-DA584DD888EC}" dt="2025-11-16T21:46:03.639" v="2036"/>
          <ac:spMkLst>
            <pc:docMk/>
            <pc:sldMk cId="0" sldId="447"/>
            <ac:spMk id="8195" creationId="{9F2B3622-617F-08EE-78F2-7AFF33E953C8}"/>
          </ac:spMkLst>
        </pc:spChg>
      </pc:sldChg>
      <pc:sldChg chg="modSp add mod">
        <pc:chgData name="Alexander Tevzadze" userId="a8cef4de59c3fb7d" providerId="LiveId" clId="{001FE859-3AA9-48C1-9318-DA584DD888EC}" dt="2025-11-16T21:55:41.300" v="2140" actId="6549"/>
        <pc:sldMkLst>
          <pc:docMk/>
          <pc:sldMk cId="0" sldId="448"/>
        </pc:sldMkLst>
        <pc:spChg chg="mod">
          <ac:chgData name="Alexander Tevzadze" userId="a8cef4de59c3fb7d" providerId="LiveId" clId="{001FE859-3AA9-48C1-9318-DA584DD888EC}" dt="2025-11-16T21:55:41.300" v="2140" actId="6549"/>
          <ac:spMkLst>
            <pc:docMk/>
            <pc:sldMk cId="0" sldId="448"/>
            <ac:spMk id="9218" creationId="{692897AF-B05F-D83C-13D6-79B9786E3A82}"/>
          </ac:spMkLst>
        </pc:spChg>
        <pc:spChg chg="mod">
          <ac:chgData name="Alexander Tevzadze" userId="a8cef4de59c3fb7d" providerId="LiveId" clId="{001FE859-3AA9-48C1-9318-DA584DD888EC}" dt="2025-11-16T21:46:09.798" v="2037"/>
          <ac:spMkLst>
            <pc:docMk/>
            <pc:sldMk cId="0" sldId="448"/>
            <ac:spMk id="9220" creationId="{963E9F70-D7C1-B57B-AD3E-4BF46FAF8A76}"/>
          </ac:spMkLst>
        </pc:spChg>
      </pc:sldChg>
      <pc:sldChg chg="modSp add">
        <pc:chgData name="Alexander Tevzadze" userId="a8cef4de59c3fb7d" providerId="LiveId" clId="{001FE859-3AA9-48C1-9318-DA584DD888EC}" dt="2025-11-16T21:46:13.599" v="2038"/>
        <pc:sldMkLst>
          <pc:docMk/>
          <pc:sldMk cId="0" sldId="449"/>
        </pc:sldMkLst>
        <pc:spChg chg="mod">
          <ac:chgData name="Alexander Tevzadze" userId="a8cef4de59c3fb7d" providerId="LiveId" clId="{001FE859-3AA9-48C1-9318-DA584DD888EC}" dt="2025-11-16T21:46:13.599" v="2038"/>
          <ac:spMkLst>
            <pc:docMk/>
            <pc:sldMk cId="0" sldId="449"/>
            <ac:spMk id="10247" creationId="{B216365B-3773-F799-001B-CC56F1E1A20E}"/>
          </ac:spMkLst>
        </pc:spChg>
      </pc:sldChg>
      <pc:sldChg chg="modSp add mod">
        <pc:chgData name="Alexander Tevzadze" userId="a8cef4de59c3fb7d" providerId="LiveId" clId="{001FE859-3AA9-48C1-9318-DA584DD888EC}" dt="2025-11-16T21:56:48.559" v="2143" actId="14100"/>
        <pc:sldMkLst>
          <pc:docMk/>
          <pc:sldMk cId="0" sldId="450"/>
        </pc:sldMkLst>
        <pc:spChg chg="mod">
          <ac:chgData name="Alexander Tevzadze" userId="a8cef4de59c3fb7d" providerId="LiveId" clId="{001FE859-3AA9-48C1-9318-DA584DD888EC}" dt="2025-11-16T21:56:36.208" v="2142" actId="113"/>
          <ac:spMkLst>
            <pc:docMk/>
            <pc:sldMk cId="0" sldId="450"/>
            <ac:spMk id="11266" creationId="{E7050120-D306-C6F3-9EC1-F96D37D8A0D3}"/>
          </ac:spMkLst>
        </pc:spChg>
        <pc:spChg chg="mod">
          <ac:chgData name="Alexander Tevzadze" userId="a8cef4de59c3fb7d" providerId="LiveId" clId="{001FE859-3AA9-48C1-9318-DA584DD888EC}" dt="2025-11-16T21:56:48.559" v="2143" actId="14100"/>
          <ac:spMkLst>
            <pc:docMk/>
            <pc:sldMk cId="0" sldId="450"/>
            <ac:spMk id="11267" creationId="{2378837B-5693-CAC9-2D58-36BF535081A6}"/>
          </ac:spMkLst>
        </pc:spChg>
        <pc:spChg chg="mod">
          <ac:chgData name="Alexander Tevzadze" userId="a8cef4de59c3fb7d" providerId="LiveId" clId="{001FE859-3AA9-48C1-9318-DA584DD888EC}" dt="2025-11-16T21:46:17.528" v="2039"/>
          <ac:spMkLst>
            <pc:docMk/>
            <pc:sldMk cId="0" sldId="450"/>
            <ac:spMk id="11269" creationId="{D26A0B46-472D-961F-95E3-C7B7ABBB874F}"/>
          </ac:spMkLst>
        </pc:spChg>
      </pc:sldChg>
      <pc:sldChg chg="modSp add mod">
        <pc:chgData name="Alexander Tevzadze" userId="a8cef4de59c3fb7d" providerId="LiveId" clId="{001FE859-3AA9-48C1-9318-DA584DD888EC}" dt="2025-11-16T21:58:32.206" v="2155" actId="113"/>
        <pc:sldMkLst>
          <pc:docMk/>
          <pc:sldMk cId="0" sldId="451"/>
        </pc:sldMkLst>
        <pc:spChg chg="mod">
          <ac:chgData name="Alexander Tevzadze" userId="a8cef4de59c3fb7d" providerId="LiveId" clId="{001FE859-3AA9-48C1-9318-DA584DD888EC}" dt="2025-11-16T21:58:32.206" v="2155" actId="113"/>
          <ac:spMkLst>
            <pc:docMk/>
            <pc:sldMk cId="0" sldId="451"/>
            <ac:spMk id="12290" creationId="{BE6A959F-E256-766D-8EA7-26D76D177C48}"/>
          </ac:spMkLst>
        </pc:spChg>
        <pc:spChg chg="mod">
          <ac:chgData name="Alexander Tevzadze" userId="a8cef4de59c3fb7d" providerId="LiveId" clId="{001FE859-3AA9-48C1-9318-DA584DD888EC}" dt="2025-11-16T21:46:22.838" v="2040"/>
          <ac:spMkLst>
            <pc:docMk/>
            <pc:sldMk cId="0" sldId="451"/>
            <ac:spMk id="12291" creationId="{ECC6A2B8-3C18-692F-DC5D-B895EE4AB107}"/>
          </ac:spMkLst>
        </pc:spChg>
      </pc:sldChg>
      <pc:sldChg chg="modSp add mod">
        <pc:chgData name="Alexander Tevzadze" userId="a8cef4de59c3fb7d" providerId="LiveId" clId="{001FE859-3AA9-48C1-9318-DA584DD888EC}" dt="2025-11-16T21:59:11.573" v="2156" actId="14100"/>
        <pc:sldMkLst>
          <pc:docMk/>
          <pc:sldMk cId="0" sldId="452"/>
        </pc:sldMkLst>
        <pc:spChg chg="mod">
          <ac:chgData name="Alexander Tevzadze" userId="a8cef4de59c3fb7d" providerId="LiveId" clId="{001FE859-3AA9-48C1-9318-DA584DD888EC}" dt="2025-11-16T21:59:11.573" v="2156" actId="14100"/>
          <ac:spMkLst>
            <pc:docMk/>
            <pc:sldMk cId="0" sldId="452"/>
            <ac:spMk id="13319" creationId="{8E3F202F-5341-D97E-315A-8A8AF108CE2F}"/>
          </ac:spMkLst>
        </pc:spChg>
        <pc:spChg chg="mod">
          <ac:chgData name="Alexander Tevzadze" userId="a8cef4de59c3fb7d" providerId="LiveId" clId="{001FE859-3AA9-48C1-9318-DA584DD888EC}" dt="2025-11-16T21:46:27.944" v="2041"/>
          <ac:spMkLst>
            <pc:docMk/>
            <pc:sldMk cId="0" sldId="452"/>
            <ac:spMk id="13326" creationId="{2EEA3EDA-3900-D813-482C-A0E4584D02D9}"/>
          </ac:spMkLst>
        </pc:spChg>
      </pc:sldChg>
      <pc:sldChg chg="modSp add">
        <pc:chgData name="Alexander Tevzadze" userId="a8cef4de59c3fb7d" providerId="LiveId" clId="{001FE859-3AA9-48C1-9318-DA584DD888EC}" dt="2025-11-16T21:46:33.551" v="2042"/>
        <pc:sldMkLst>
          <pc:docMk/>
          <pc:sldMk cId="0" sldId="453"/>
        </pc:sldMkLst>
        <pc:spChg chg="mod">
          <ac:chgData name="Alexander Tevzadze" userId="a8cef4de59c3fb7d" providerId="LiveId" clId="{001FE859-3AA9-48C1-9318-DA584DD888EC}" dt="2025-11-16T21:46:33.551" v="2042"/>
          <ac:spMkLst>
            <pc:docMk/>
            <pc:sldMk cId="0" sldId="453"/>
            <ac:spMk id="14344" creationId="{536A08A2-FDB0-0035-1056-58AD0052FCFB}"/>
          </ac:spMkLst>
        </pc:spChg>
      </pc:sldChg>
      <pc:sldChg chg="modSp add mod">
        <pc:chgData name="Alexander Tevzadze" userId="a8cef4de59c3fb7d" providerId="LiveId" clId="{001FE859-3AA9-48C1-9318-DA584DD888EC}" dt="2025-11-16T22:03:45.901" v="2189" actId="207"/>
        <pc:sldMkLst>
          <pc:docMk/>
          <pc:sldMk cId="0" sldId="454"/>
        </pc:sldMkLst>
        <pc:spChg chg="mod">
          <ac:chgData name="Alexander Tevzadze" userId="a8cef4de59c3fb7d" providerId="LiveId" clId="{001FE859-3AA9-48C1-9318-DA584DD888EC}" dt="2025-11-16T22:03:45.901" v="2189" actId="207"/>
          <ac:spMkLst>
            <pc:docMk/>
            <pc:sldMk cId="0" sldId="454"/>
            <ac:spMk id="15362" creationId="{A3639430-5D11-08DB-6509-812D282CA7C9}"/>
          </ac:spMkLst>
        </pc:spChg>
        <pc:spChg chg="mod">
          <ac:chgData name="Alexander Tevzadze" userId="a8cef4de59c3fb7d" providerId="LiveId" clId="{001FE859-3AA9-48C1-9318-DA584DD888EC}" dt="2025-11-16T21:46:37.450" v="2043"/>
          <ac:spMkLst>
            <pc:docMk/>
            <pc:sldMk cId="0" sldId="454"/>
            <ac:spMk id="15365" creationId="{3CDAA1B0-6507-FA86-DA58-8139FA5CBAC5}"/>
          </ac:spMkLst>
        </pc:spChg>
      </pc:sldChg>
      <pc:sldChg chg="modSp add">
        <pc:chgData name="Alexander Tevzadze" userId="a8cef4de59c3fb7d" providerId="LiveId" clId="{001FE859-3AA9-48C1-9318-DA584DD888EC}" dt="2025-11-16T21:46:41.219" v="2044"/>
        <pc:sldMkLst>
          <pc:docMk/>
          <pc:sldMk cId="0" sldId="455"/>
        </pc:sldMkLst>
        <pc:spChg chg="mod">
          <ac:chgData name="Alexander Tevzadze" userId="a8cef4de59c3fb7d" providerId="LiveId" clId="{001FE859-3AA9-48C1-9318-DA584DD888EC}" dt="2025-11-16T21:46:41.219" v="2044"/>
          <ac:spMkLst>
            <pc:docMk/>
            <pc:sldMk cId="0" sldId="455"/>
            <ac:spMk id="16388" creationId="{89165AF2-BA3B-022A-D1A6-19B8D64344A4}"/>
          </ac:spMkLst>
        </pc:spChg>
      </pc:sldChg>
      <pc:sldChg chg="modSp add mod">
        <pc:chgData name="Alexander Tevzadze" userId="a8cef4de59c3fb7d" providerId="LiveId" clId="{001FE859-3AA9-48C1-9318-DA584DD888EC}" dt="2025-11-16T22:05:20.463" v="2191" actId="113"/>
        <pc:sldMkLst>
          <pc:docMk/>
          <pc:sldMk cId="0" sldId="456"/>
        </pc:sldMkLst>
        <pc:spChg chg="mod">
          <ac:chgData name="Alexander Tevzadze" userId="a8cef4de59c3fb7d" providerId="LiveId" clId="{001FE859-3AA9-48C1-9318-DA584DD888EC}" dt="2025-11-16T22:05:20.463" v="2191" actId="113"/>
          <ac:spMkLst>
            <pc:docMk/>
            <pc:sldMk cId="0" sldId="456"/>
            <ac:spMk id="17410" creationId="{65CAA6BC-0016-DA08-82F2-9CFC4C81410E}"/>
          </ac:spMkLst>
        </pc:spChg>
        <pc:spChg chg="mod">
          <ac:chgData name="Alexander Tevzadze" userId="a8cef4de59c3fb7d" providerId="LiveId" clId="{001FE859-3AA9-48C1-9318-DA584DD888EC}" dt="2025-11-16T21:46:46.543" v="2045"/>
          <ac:spMkLst>
            <pc:docMk/>
            <pc:sldMk cId="0" sldId="456"/>
            <ac:spMk id="17412" creationId="{0BAEF09D-0D0A-B4CA-28E8-06EC861FF7A1}"/>
          </ac:spMkLst>
        </pc:spChg>
      </pc:sldChg>
      <pc:sldChg chg="modSp add mod">
        <pc:chgData name="Alexander Tevzadze" userId="a8cef4de59c3fb7d" providerId="LiveId" clId="{001FE859-3AA9-48C1-9318-DA584DD888EC}" dt="2025-11-16T22:05:34.337" v="2192" actId="113"/>
        <pc:sldMkLst>
          <pc:docMk/>
          <pc:sldMk cId="0" sldId="457"/>
        </pc:sldMkLst>
        <pc:spChg chg="mod">
          <ac:chgData name="Alexander Tevzadze" userId="a8cef4de59c3fb7d" providerId="LiveId" clId="{001FE859-3AA9-48C1-9318-DA584DD888EC}" dt="2025-11-16T22:05:34.337" v="2192" actId="113"/>
          <ac:spMkLst>
            <pc:docMk/>
            <pc:sldMk cId="0" sldId="457"/>
            <ac:spMk id="18434" creationId="{58A7BAFD-E3D2-CB16-8A75-0332E1A3F000}"/>
          </ac:spMkLst>
        </pc:spChg>
        <pc:spChg chg="mod">
          <ac:chgData name="Alexander Tevzadze" userId="a8cef4de59c3fb7d" providerId="LiveId" clId="{001FE859-3AA9-48C1-9318-DA584DD888EC}" dt="2025-11-16T21:46:51.602" v="2047" actId="20577"/>
          <ac:spMkLst>
            <pc:docMk/>
            <pc:sldMk cId="0" sldId="457"/>
            <ac:spMk id="18436" creationId="{D65BC9B1-1F8B-1B86-D17B-B935604F4F37}"/>
          </ac:spMkLst>
        </pc:spChg>
      </pc:sldChg>
      <pc:sldChg chg="modSp add mod">
        <pc:chgData name="Alexander Tevzadze" userId="a8cef4de59c3fb7d" providerId="LiveId" clId="{001FE859-3AA9-48C1-9318-DA584DD888EC}" dt="2025-11-16T22:08:04.964" v="2195" actId="207"/>
        <pc:sldMkLst>
          <pc:docMk/>
          <pc:sldMk cId="0" sldId="458"/>
        </pc:sldMkLst>
        <pc:spChg chg="mod">
          <ac:chgData name="Alexander Tevzadze" userId="a8cef4de59c3fb7d" providerId="LiveId" clId="{001FE859-3AA9-48C1-9318-DA584DD888EC}" dt="2025-11-16T22:08:04.964" v="2195" actId="207"/>
          <ac:spMkLst>
            <pc:docMk/>
            <pc:sldMk cId="0" sldId="458"/>
            <ac:spMk id="19458" creationId="{9B272869-0720-1456-3CC8-1F94AE16E2F1}"/>
          </ac:spMkLst>
        </pc:spChg>
        <pc:spChg chg="mod">
          <ac:chgData name="Alexander Tevzadze" userId="a8cef4de59c3fb7d" providerId="LiveId" clId="{001FE859-3AA9-48C1-9318-DA584DD888EC}" dt="2025-11-16T21:46:56.079" v="2048"/>
          <ac:spMkLst>
            <pc:docMk/>
            <pc:sldMk cId="0" sldId="458"/>
            <ac:spMk id="19460" creationId="{4822362D-2B58-AD41-CD6F-F1948DC8C248}"/>
          </ac:spMkLst>
        </pc:spChg>
      </pc:sldChg>
      <pc:sldChg chg="addSp delSp modSp add mod">
        <pc:chgData name="Alexander Tevzadze" userId="a8cef4de59c3fb7d" providerId="LiveId" clId="{001FE859-3AA9-48C1-9318-DA584DD888EC}" dt="2025-11-16T22:17:45.744" v="2369" actId="404"/>
        <pc:sldMkLst>
          <pc:docMk/>
          <pc:sldMk cId="0" sldId="459"/>
        </pc:sldMkLst>
        <pc:spChg chg="mod">
          <ac:chgData name="Alexander Tevzadze" userId="a8cef4de59c3fb7d" providerId="LiveId" clId="{001FE859-3AA9-48C1-9318-DA584DD888EC}" dt="2025-11-16T22:17:45.744" v="2369" actId="404"/>
          <ac:spMkLst>
            <pc:docMk/>
            <pc:sldMk cId="0" sldId="459"/>
            <ac:spMk id="20482" creationId="{65E51D9F-8ECE-6826-576F-A8DB7C663AD4}"/>
          </ac:spMkLst>
        </pc:spChg>
        <pc:spChg chg="mod">
          <ac:chgData name="Alexander Tevzadze" userId="a8cef4de59c3fb7d" providerId="LiveId" clId="{001FE859-3AA9-48C1-9318-DA584DD888EC}" dt="2025-11-16T21:47:00.856" v="2049"/>
          <ac:spMkLst>
            <pc:docMk/>
            <pc:sldMk cId="0" sldId="459"/>
            <ac:spMk id="20483" creationId="{41E63627-8927-35C6-2961-6CDF336F1FB0}"/>
          </ac:spMkLst>
        </pc:spChg>
        <pc:picChg chg="add mod">
          <ac:chgData name="Alexander Tevzadze" userId="a8cef4de59c3fb7d" providerId="LiveId" clId="{001FE859-3AA9-48C1-9318-DA584DD888EC}" dt="2025-11-16T22:13:51.662" v="2249" actId="1076"/>
          <ac:picMkLst>
            <pc:docMk/>
            <pc:sldMk cId="0" sldId="459"/>
            <ac:picMk id="3" creationId="{9695B628-F1B8-333D-4E76-903C8CF874FD}"/>
          </ac:picMkLst>
        </pc:picChg>
        <pc:picChg chg="del">
          <ac:chgData name="Alexander Tevzadze" userId="a8cef4de59c3fb7d" providerId="LiveId" clId="{001FE859-3AA9-48C1-9318-DA584DD888EC}" dt="2025-11-16T22:12:34.340" v="2199" actId="478"/>
          <ac:picMkLst>
            <pc:docMk/>
            <pc:sldMk cId="0" sldId="459"/>
            <ac:picMk id="20485" creationId="{1849231D-809E-1920-B161-2302488C7D87}"/>
          </ac:picMkLst>
        </pc:picChg>
      </pc:sldChg>
      <pc:sldChg chg="modSp add mod">
        <pc:chgData name="Alexander Tevzadze" userId="a8cef4de59c3fb7d" providerId="LiveId" clId="{001FE859-3AA9-48C1-9318-DA584DD888EC}" dt="2025-11-16T22:18:51.293" v="2373" actId="113"/>
        <pc:sldMkLst>
          <pc:docMk/>
          <pc:sldMk cId="0" sldId="460"/>
        </pc:sldMkLst>
        <pc:spChg chg="mod">
          <ac:chgData name="Alexander Tevzadze" userId="a8cef4de59c3fb7d" providerId="LiveId" clId="{001FE859-3AA9-48C1-9318-DA584DD888EC}" dt="2025-11-16T22:18:51.293" v="2373" actId="113"/>
          <ac:spMkLst>
            <pc:docMk/>
            <pc:sldMk cId="0" sldId="460"/>
            <ac:spMk id="21506" creationId="{211071E6-5144-973B-A0D1-95E6E71D8740}"/>
          </ac:spMkLst>
        </pc:spChg>
        <pc:spChg chg="mod">
          <ac:chgData name="Alexander Tevzadze" userId="a8cef4de59c3fb7d" providerId="LiveId" clId="{001FE859-3AA9-48C1-9318-DA584DD888EC}" dt="2025-11-16T21:47:04.547" v="2050"/>
          <ac:spMkLst>
            <pc:docMk/>
            <pc:sldMk cId="0" sldId="460"/>
            <ac:spMk id="21518" creationId="{C7E29AAF-D611-F471-A520-925732E35171}"/>
          </ac:spMkLst>
        </pc:spChg>
      </pc:sldChg>
      <pc:sldChg chg="modSp add mod">
        <pc:chgData name="Alexander Tevzadze" userId="a8cef4de59c3fb7d" providerId="LiveId" clId="{001FE859-3AA9-48C1-9318-DA584DD888EC}" dt="2025-11-16T22:19:06.402" v="2374" actId="113"/>
        <pc:sldMkLst>
          <pc:docMk/>
          <pc:sldMk cId="0" sldId="461"/>
        </pc:sldMkLst>
        <pc:spChg chg="mod">
          <ac:chgData name="Alexander Tevzadze" userId="a8cef4de59c3fb7d" providerId="LiveId" clId="{001FE859-3AA9-48C1-9318-DA584DD888EC}" dt="2025-11-16T22:19:06.402" v="2374" actId="113"/>
          <ac:spMkLst>
            <pc:docMk/>
            <pc:sldMk cId="0" sldId="461"/>
            <ac:spMk id="22530" creationId="{AEE65B77-C5F6-C24B-4905-C257920E060D}"/>
          </ac:spMkLst>
        </pc:spChg>
        <pc:spChg chg="mod">
          <ac:chgData name="Alexander Tevzadze" userId="a8cef4de59c3fb7d" providerId="LiveId" clId="{001FE859-3AA9-48C1-9318-DA584DD888EC}" dt="2025-11-16T21:47:09.638" v="2051"/>
          <ac:spMkLst>
            <pc:docMk/>
            <pc:sldMk cId="0" sldId="461"/>
            <ac:spMk id="22532" creationId="{8985BDB4-DA8A-559F-1871-185289D6B78B}"/>
          </ac:spMkLst>
        </pc:spChg>
      </pc:sldChg>
      <pc:sldChg chg="modSp add">
        <pc:chgData name="Alexander Tevzadze" userId="a8cef4de59c3fb7d" providerId="LiveId" clId="{001FE859-3AA9-48C1-9318-DA584DD888EC}" dt="2025-11-16T21:47:13.800" v="2052"/>
        <pc:sldMkLst>
          <pc:docMk/>
          <pc:sldMk cId="0" sldId="462"/>
        </pc:sldMkLst>
        <pc:spChg chg="mod">
          <ac:chgData name="Alexander Tevzadze" userId="a8cef4de59c3fb7d" providerId="LiveId" clId="{001FE859-3AA9-48C1-9318-DA584DD888EC}" dt="2025-11-16T21:47:13.800" v="2052"/>
          <ac:spMkLst>
            <pc:docMk/>
            <pc:sldMk cId="0" sldId="462"/>
            <ac:spMk id="23556" creationId="{0577214A-3646-7FA6-A3D9-18EA3489B2C2}"/>
          </ac:spMkLst>
        </pc:spChg>
      </pc:sldChg>
      <pc:sldChg chg="modSp add mod">
        <pc:chgData name="Alexander Tevzadze" userId="a8cef4de59c3fb7d" providerId="LiveId" clId="{001FE859-3AA9-48C1-9318-DA584DD888EC}" dt="2025-11-16T22:19:45.945" v="2377" actId="122"/>
        <pc:sldMkLst>
          <pc:docMk/>
          <pc:sldMk cId="0" sldId="463"/>
        </pc:sldMkLst>
        <pc:spChg chg="mod">
          <ac:chgData name="Alexander Tevzadze" userId="a8cef4de59c3fb7d" providerId="LiveId" clId="{001FE859-3AA9-48C1-9318-DA584DD888EC}" dt="2025-11-16T22:19:45.945" v="2377" actId="122"/>
          <ac:spMkLst>
            <pc:docMk/>
            <pc:sldMk cId="0" sldId="463"/>
            <ac:spMk id="24578" creationId="{41EF7DF0-8AAE-926C-0224-4D75091A5005}"/>
          </ac:spMkLst>
        </pc:spChg>
        <pc:spChg chg="mod">
          <ac:chgData name="Alexander Tevzadze" userId="a8cef4de59c3fb7d" providerId="LiveId" clId="{001FE859-3AA9-48C1-9318-DA584DD888EC}" dt="2025-11-16T21:47:17.067" v="2053"/>
          <ac:spMkLst>
            <pc:docMk/>
            <pc:sldMk cId="0" sldId="463"/>
            <ac:spMk id="24579" creationId="{29B61614-4A0C-9747-475C-B0AD0EFDAFA3}"/>
          </ac:spMkLst>
        </pc:spChg>
      </pc:sldChg>
      <pc:sldChg chg="modSp add">
        <pc:chgData name="Alexander Tevzadze" userId="a8cef4de59c3fb7d" providerId="LiveId" clId="{001FE859-3AA9-48C1-9318-DA584DD888EC}" dt="2025-11-16T21:47:22.062" v="2054"/>
        <pc:sldMkLst>
          <pc:docMk/>
          <pc:sldMk cId="0" sldId="464"/>
        </pc:sldMkLst>
        <pc:spChg chg="mod">
          <ac:chgData name="Alexander Tevzadze" userId="a8cef4de59c3fb7d" providerId="LiveId" clId="{001FE859-3AA9-48C1-9318-DA584DD888EC}" dt="2025-11-16T21:47:22.062" v="2054"/>
          <ac:spMkLst>
            <pc:docMk/>
            <pc:sldMk cId="0" sldId="464"/>
            <ac:spMk id="25603" creationId="{B44FA6C9-6DC0-436B-D182-9C9AC7DBE4AA}"/>
          </ac:spMkLst>
        </pc:spChg>
      </pc:sldChg>
      <pc:sldChg chg="modSp add">
        <pc:chgData name="Alexander Tevzadze" userId="a8cef4de59c3fb7d" providerId="LiveId" clId="{001FE859-3AA9-48C1-9318-DA584DD888EC}" dt="2025-11-16T21:47:28.318" v="2055"/>
        <pc:sldMkLst>
          <pc:docMk/>
          <pc:sldMk cId="0" sldId="465"/>
        </pc:sldMkLst>
        <pc:spChg chg="mod">
          <ac:chgData name="Alexander Tevzadze" userId="a8cef4de59c3fb7d" providerId="LiveId" clId="{001FE859-3AA9-48C1-9318-DA584DD888EC}" dt="2025-11-16T21:47:28.318" v="2055"/>
          <ac:spMkLst>
            <pc:docMk/>
            <pc:sldMk cId="0" sldId="465"/>
            <ac:spMk id="26628" creationId="{96899ABA-B016-3835-C3D9-073BC7DED9B9}"/>
          </ac:spMkLst>
        </pc:spChg>
      </pc:sldChg>
      <pc:sldChg chg="modSp add mod">
        <pc:chgData name="Alexander Tevzadze" userId="a8cef4de59c3fb7d" providerId="LiveId" clId="{001FE859-3AA9-48C1-9318-DA584DD888EC}" dt="2025-11-16T22:21:00.773" v="2380" actId="113"/>
        <pc:sldMkLst>
          <pc:docMk/>
          <pc:sldMk cId="0" sldId="466"/>
        </pc:sldMkLst>
        <pc:spChg chg="mod">
          <ac:chgData name="Alexander Tevzadze" userId="a8cef4de59c3fb7d" providerId="LiveId" clId="{001FE859-3AA9-48C1-9318-DA584DD888EC}" dt="2025-11-16T22:21:00.773" v="2380" actId="113"/>
          <ac:spMkLst>
            <pc:docMk/>
            <pc:sldMk cId="0" sldId="466"/>
            <ac:spMk id="27650" creationId="{CB62ACDA-3CBD-C132-CFB6-B3E224E66F58}"/>
          </ac:spMkLst>
        </pc:spChg>
        <pc:spChg chg="mod">
          <ac:chgData name="Alexander Tevzadze" userId="a8cef4de59c3fb7d" providerId="LiveId" clId="{001FE859-3AA9-48C1-9318-DA584DD888EC}" dt="2025-11-16T21:47:32.152" v="2056"/>
          <ac:spMkLst>
            <pc:docMk/>
            <pc:sldMk cId="0" sldId="466"/>
            <ac:spMk id="27651" creationId="{8A781433-89B8-8C6B-44D7-B220A61827EF}"/>
          </ac:spMkLst>
        </pc:spChg>
      </pc:sldChg>
      <pc:sldChg chg="modSp add mod">
        <pc:chgData name="Alexander Tevzadze" userId="a8cef4de59c3fb7d" providerId="LiveId" clId="{001FE859-3AA9-48C1-9318-DA584DD888EC}" dt="2025-11-16T22:22:26.324" v="2381" actId="113"/>
        <pc:sldMkLst>
          <pc:docMk/>
          <pc:sldMk cId="0" sldId="467"/>
        </pc:sldMkLst>
        <pc:spChg chg="mod">
          <ac:chgData name="Alexander Tevzadze" userId="a8cef4de59c3fb7d" providerId="LiveId" clId="{001FE859-3AA9-48C1-9318-DA584DD888EC}" dt="2025-11-16T22:22:26.324" v="2381" actId="113"/>
          <ac:spMkLst>
            <pc:docMk/>
            <pc:sldMk cId="0" sldId="467"/>
            <ac:spMk id="28674" creationId="{8F5C964B-2047-C3A8-E88B-48F017785050}"/>
          </ac:spMkLst>
        </pc:spChg>
        <pc:spChg chg="mod">
          <ac:chgData name="Alexander Tevzadze" userId="a8cef4de59c3fb7d" providerId="LiveId" clId="{001FE859-3AA9-48C1-9318-DA584DD888EC}" dt="2025-11-16T21:47:35.969" v="2057"/>
          <ac:spMkLst>
            <pc:docMk/>
            <pc:sldMk cId="0" sldId="467"/>
            <ac:spMk id="28683" creationId="{CF409CC8-E9AB-E2D9-33A2-0D225A949DDB}"/>
          </ac:spMkLst>
        </pc:spChg>
      </pc:sldChg>
      <pc:sldChg chg="modSp add mod">
        <pc:chgData name="Alexander Tevzadze" userId="a8cef4de59c3fb7d" providerId="LiveId" clId="{001FE859-3AA9-48C1-9318-DA584DD888EC}" dt="2025-11-16T22:22:56.789" v="2382" actId="207"/>
        <pc:sldMkLst>
          <pc:docMk/>
          <pc:sldMk cId="0" sldId="468"/>
        </pc:sldMkLst>
        <pc:spChg chg="mod">
          <ac:chgData name="Alexander Tevzadze" userId="a8cef4de59c3fb7d" providerId="LiveId" clId="{001FE859-3AA9-48C1-9318-DA584DD888EC}" dt="2025-11-16T22:22:56.789" v="2382" actId="207"/>
          <ac:spMkLst>
            <pc:docMk/>
            <pc:sldMk cId="0" sldId="468"/>
            <ac:spMk id="29698" creationId="{A3FD373D-352F-8ACE-A815-0871EAC908A6}"/>
          </ac:spMkLst>
        </pc:spChg>
        <pc:spChg chg="mod">
          <ac:chgData name="Alexander Tevzadze" userId="a8cef4de59c3fb7d" providerId="LiveId" clId="{001FE859-3AA9-48C1-9318-DA584DD888EC}" dt="2025-11-16T21:47:39.425" v="2058"/>
          <ac:spMkLst>
            <pc:docMk/>
            <pc:sldMk cId="0" sldId="468"/>
            <ac:spMk id="29700" creationId="{4C573D1E-BC36-5A2E-386D-6976BA99CF14}"/>
          </ac:spMkLst>
        </pc:spChg>
      </pc:sldChg>
      <pc:sldChg chg="modSp add mod">
        <pc:chgData name="Alexander Tevzadze" userId="a8cef4de59c3fb7d" providerId="LiveId" clId="{001FE859-3AA9-48C1-9318-DA584DD888EC}" dt="2025-11-16T22:23:43.402" v="2430" actId="20577"/>
        <pc:sldMkLst>
          <pc:docMk/>
          <pc:sldMk cId="0" sldId="469"/>
        </pc:sldMkLst>
        <pc:spChg chg="mod">
          <ac:chgData name="Alexander Tevzadze" userId="a8cef4de59c3fb7d" providerId="LiveId" clId="{001FE859-3AA9-48C1-9318-DA584DD888EC}" dt="2025-11-16T22:23:43.402" v="2430" actId="20577"/>
          <ac:spMkLst>
            <pc:docMk/>
            <pc:sldMk cId="0" sldId="469"/>
            <ac:spMk id="30722" creationId="{EB4ECA87-5BFF-3189-E187-B514311C1F97}"/>
          </ac:spMkLst>
        </pc:spChg>
        <pc:spChg chg="mod">
          <ac:chgData name="Alexander Tevzadze" userId="a8cef4de59c3fb7d" providerId="LiveId" clId="{001FE859-3AA9-48C1-9318-DA584DD888EC}" dt="2025-11-16T21:47:44.893" v="2059"/>
          <ac:spMkLst>
            <pc:docMk/>
            <pc:sldMk cId="0" sldId="469"/>
            <ac:spMk id="30723" creationId="{18055740-D5E6-E3D9-D113-B7A5B5C93E50}"/>
          </ac:spMkLst>
        </pc:spChg>
      </pc:sldChg>
      <pc:sldChg chg="modSp add">
        <pc:chgData name="Alexander Tevzadze" userId="a8cef4de59c3fb7d" providerId="LiveId" clId="{001FE859-3AA9-48C1-9318-DA584DD888EC}" dt="2025-11-16T21:47:48.899" v="2060"/>
        <pc:sldMkLst>
          <pc:docMk/>
          <pc:sldMk cId="0" sldId="470"/>
        </pc:sldMkLst>
        <pc:spChg chg="mod">
          <ac:chgData name="Alexander Tevzadze" userId="a8cef4de59c3fb7d" providerId="LiveId" clId="{001FE859-3AA9-48C1-9318-DA584DD888EC}" dt="2025-11-16T21:47:48.899" v="2060"/>
          <ac:spMkLst>
            <pc:docMk/>
            <pc:sldMk cId="0" sldId="470"/>
            <ac:spMk id="31747" creationId="{2D60971C-308A-86D3-00F2-6FDB65EE0F6D}"/>
          </ac:spMkLst>
        </pc:spChg>
      </pc:sldChg>
      <pc:sldChg chg="addSp delSp modSp add mod modAnim">
        <pc:chgData name="Alexander Tevzadze" userId="a8cef4de59c3fb7d" providerId="LiveId" clId="{001FE859-3AA9-48C1-9318-DA584DD888EC}" dt="2025-11-16T22:26:11.027" v="2436" actId="1076"/>
        <pc:sldMkLst>
          <pc:docMk/>
          <pc:sldMk cId="0" sldId="471"/>
        </pc:sldMkLst>
        <pc:spChg chg="mod">
          <ac:chgData name="Alexander Tevzadze" userId="a8cef4de59c3fb7d" providerId="LiveId" clId="{001FE859-3AA9-48C1-9318-DA584DD888EC}" dt="2025-11-16T21:47:53.864" v="2061"/>
          <ac:spMkLst>
            <pc:docMk/>
            <pc:sldMk cId="0" sldId="471"/>
            <ac:spMk id="32772" creationId="{00D04C21-FDFF-F55E-BABD-7F7D4C53A4B1}"/>
          </ac:spMkLst>
        </pc:spChg>
        <pc:picChg chg="add mod">
          <ac:chgData name="Alexander Tevzadze" userId="a8cef4de59c3fb7d" providerId="LiveId" clId="{001FE859-3AA9-48C1-9318-DA584DD888EC}" dt="2025-11-16T22:26:11.027" v="2436" actId="1076"/>
          <ac:picMkLst>
            <pc:docMk/>
            <pc:sldMk cId="0" sldId="471"/>
            <ac:picMk id="2" creationId="{3576B42E-D6C2-6AB7-6856-0695A8EFC7C5}"/>
          </ac:picMkLst>
        </pc:picChg>
        <pc:picChg chg="del">
          <ac:chgData name="Alexander Tevzadze" userId="a8cef4de59c3fb7d" providerId="LiveId" clId="{001FE859-3AA9-48C1-9318-DA584DD888EC}" dt="2025-11-16T22:25:29.150" v="2431" actId="478"/>
          <ac:picMkLst>
            <pc:docMk/>
            <pc:sldMk cId="0" sldId="471"/>
            <ac:picMk id="438276" creationId="{93DDD99D-ED46-23E4-8163-882C8BEF1C60}"/>
          </ac:picMkLst>
        </pc:picChg>
      </pc:sldChg>
      <pc:sldChg chg="modSp add">
        <pc:chgData name="Alexander Tevzadze" userId="a8cef4de59c3fb7d" providerId="LiveId" clId="{001FE859-3AA9-48C1-9318-DA584DD888EC}" dt="2025-11-16T21:47:57.586" v="2062"/>
        <pc:sldMkLst>
          <pc:docMk/>
          <pc:sldMk cId="0" sldId="472"/>
        </pc:sldMkLst>
        <pc:spChg chg="mod">
          <ac:chgData name="Alexander Tevzadze" userId="a8cef4de59c3fb7d" providerId="LiveId" clId="{001FE859-3AA9-48C1-9318-DA584DD888EC}" dt="2025-11-16T21:47:57.586" v="2062"/>
          <ac:spMkLst>
            <pc:docMk/>
            <pc:sldMk cId="0" sldId="472"/>
            <ac:spMk id="33796" creationId="{7F6BA149-3471-26B1-C540-21184541F27A}"/>
          </ac:spMkLst>
        </pc:spChg>
      </pc:sldChg>
      <pc:sldChg chg="modSp add mod">
        <pc:chgData name="Alexander Tevzadze" userId="a8cef4de59c3fb7d" providerId="LiveId" clId="{001FE859-3AA9-48C1-9318-DA584DD888EC}" dt="2025-11-16T22:27:22.089" v="2440" actId="207"/>
        <pc:sldMkLst>
          <pc:docMk/>
          <pc:sldMk cId="0" sldId="473"/>
        </pc:sldMkLst>
        <pc:spChg chg="mod">
          <ac:chgData name="Alexander Tevzadze" userId="a8cef4de59c3fb7d" providerId="LiveId" clId="{001FE859-3AA9-48C1-9318-DA584DD888EC}" dt="2025-11-16T22:27:22.089" v="2440" actId="207"/>
          <ac:spMkLst>
            <pc:docMk/>
            <pc:sldMk cId="0" sldId="473"/>
            <ac:spMk id="34818" creationId="{869EB266-CE62-92C7-C076-8D71C41962C1}"/>
          </ac:spMkLst>
        </pc:spChg>
        <pc:spChg chg="mod">
          <ac:chgData name="Alexander Tevzadze" userId="a8cef4de59c3fb7d" providerId="LiveId" clId="{001FE859-3AA9-48C1-9318-DA584DD888EC}" dt="2025-11-16T21:48:05.157" v="2063"/>
          <ac:spMkLst>
            <pc:docMk/>
            <pc:sldMk cId="0" sldId="473"/>
            <ac:spMk id="34834" creationId="{14A2C1A6-40B9-DB5E-A8EE-8790D22186DD}"/>
          </ac:spMkLst>
        </pc:spChg>
      </pc:sldChg>
      <pc:sldChg chg="modSp add mod">
        <pc:chgData name="Alexander Tevzadze" userId="a8cef4de59c3fb7d" providerId="LiveId" clId="{001FE859-3AA9-48C1-9318-DA584DD888EC}" dt="2025-11-16T22:28:20.892" v="2442" actId="20577"/>
        <pc:sldMkLst>
          <pc:docMk/>
          <pc:sldMk cId="0" sldId="474"/>
        </pc:sldMkLst>
        <pc:spChg chg="mod">
          <ac:chgData name="Alexander Tevzadze" userId="a8cef4de59c3fb7d" providerId="LiveId" clId="{001FE859-3AA9-48C1-9318-DA584DD888EC}" dt="2025-11-16T22:28:20.892" v="2442" actId="20577"/>
          <ac:spMkLst>
            <pc:docMk/>
            <pc:sldMk cId="0" sldId="474"/>
            <ac:spMk id="35842" creationId="{E992A209-1057-C622-314D-2F99E799E2D4}"/>
          </ac:spMkLst>
        </pc:spChg>
        <pc:spChg chg="mod">
          <ac:chgData name="Alexander Tevzadze" userId="a8cef4de59c3fb7d" providerId="LiveId" clId="{001FE859-3AA9-48C1-9318-DA584DD888EC}" dt="2025-11-16T21:48:09.968" v="2064"/>
          <ac:spMkLst>
            <pc:docMk/>
            <pc:sldMk cId="0" sldId="474"/>
            <ac:spMk id="35843" creationId="{7EBECECD-6862-34B6-A7CA-79760084499C}"/>
          </ac:spMkLst>
        </pc:spChg>
      </pc:sldChg>
      <pc:sldChg chg="modSp add">
        <pc:chgData name="Alexander Tevzadze" userId="a8cef4de59c3fb7d" providerId="LiveId" clId="{001FE859-3AA9-48C1-9318-DA584DD888EC}" dt="2025-11-16T21:48:13.877" v="2065"/>
        <pc:sldMkLst>
          <pc:docMk/>
          <pc:sldMk cId="0" sldId="475"/>
        </pc:sldMkLst>
        <pc:spChg chg="mod">
          <ac:chgData name="Alexander Tevzadze" userId="a8cef4de59c3fb7d" providerId="LiveId" clId="{001FE859-3AA9-48C1-9318-DA584DD888EC}" dt="2025-11-16T21:48:13.877" v="2065"/>
          <ac:spMkLst>
            <pc:docMk/>
            <pc:sldMk cId="0" sldId="475"/>
            <ac:spMk id="36867" creationId="{0990FE32-F90D-D362-4BC7-2A057CA19246}"/>
          </ac:spMkLst>
        </pc:spChg>
      </pc:sldChg>
      <pc:sldChg chg="modSp add">
        <pc:chgData name="Alexander Tevzadze" userId="a8cef4de59c3fb7d" providerId="LiveId" clId="{001FE859-3AA9-48C1-9318-DA584DD888EC}" dt="2025-11-16T21:48:17.385" v="2066"/>
        <pc:sldMkLst>
          <pc:docMk/>
          <pc:sldMk cId="0" sldId="476"/>
        </pc:sldMkLst>
        <pc:spChg chg="mod">
          <ac:chgData name="Alexander Tevzadze" userId="a8cef4de59c3fb7d" providerId="LiveId" clId="{001FE859-3AA9-48C1-9318-DA584DD888EC}" dt="2025-11-16T21:48:17.385" v="2066"/>
          <ac:spMkLst>
            <pc:docMk/>
            <pc:sldMk cId="0" sldId="476"/>
            <ac:spMk id="37892" creationId="{4AF3EDE0-FDB5-ED8C-060F-82C822BF79CB}"/>
          </ac:spMkLst>
        </pc:spChg>
      </pc:sldChg>
      <pc:sldChg chg="modSp add">
        <pc:chgData name="Alexander Tevzadze" userId="a8cef4de59c3fb7d" providerId="LiveId" clId="{001FE859-3AA9-48C1-9318-DA584DD888EC}" dt="2025-11-16T21:48:22.098" v="2067"/>
        <pc:sldMkLst>
          <pc:docMk/>
          <pc:sldMk cId="0" sldId="477"/>
        </pc:sldMkLst>
        <pc:spChg chg="mod">
          <ac:chgData name="Alexander Tevzadze" userId="a8cef4de59c3fb7d" providerId="LiveId" clId="{001FE859-3AA9-48C1-9318-DA584DD888EC}" dt="2025-11-16T21:48:22.098" v="2067"/>
          <ac:spMkLst>
            <pc:docMk/>
            <pc:sldMk cId="0" sldId="477"/>
            <ac:spMk id="38920" creationId="{3B651E2F-3F86-51C1-50EF-1046A43A34FC}"/>
          </ac:spMkLst>
        </pc:spChg>
      </pc:sldChg>
      <pc:sldChg chg="addSp delSp modSp add mod modAnim">
        <pc:chgData name="Alexander Tevzadze" userId="a8cef4de59c3fb7d" providerId="LiveId" clId="{001FE859-3AA9-48C1-9318-DA584DD888EC}" dt="2025-11-16T22:29:30.950" v="2448" actId="1076"/>
        <pc:sldMkLst>
          <pc:docMk/>
          <pc:sldMk cId="0" sldId="478"/>
        </pc:sldMkLst>
        <pc:spChg chg="mod">
          <ac:chgData name="Alexander Tevzadze" userId="a8cef4de59c3fb7d" providerId="LiveId" clId="{001FE859-3AA9-48C1-9318-DA584DD888EC}" dt="2025-11-16T21:48:25.736" v="2068"/>
          <ac:spMkLst>
            <pc:docMk/>
            <pc:sldMk cId="0" sldId="478"/>
            <ac:spMk id="39940" creationId="{21739367-98BD-4D0E-BF73-99264E2AA0C7}"/>
          </ac:spMkLst>
        </pc:spChg>
        <pc:picChg chg="add mod">
          <ac:chgData name="Alexander Tevzadze" userId="a8cef4de59c3fb7d" providerId="LiveId" clId="{001FE859-3AA9-48C1-9318-DA584DD888EC}" dt="2025-11-16T22:29:30.950" v="2448" actId="1076"/>
          <ac:picMkLst>
            <pc:docMk/>
            <pc:sldMk cId="0" sldId="478"/>
            <ac:picMk id="2" creationId="{C8645AF7-B390-A055-2A23-7C864C36D323}"/>
          </ac:picMkLst>
        </pc:picChg>
        <pc:picChg chg="del">
          <ac:chgData name="Alexander Tevzadze" userId="a8cef4de59c3fb7d" providerId="LiveId" clId="{001FE859-3AA9-48C1-9318-DA584DD888EC}" dt="2025-11-16T22:29:06.037" v="2443" actId="478"/>
          <ac:picMkLst>
            <pc:docMk/>
            <pc:sldMk cId="0" sldId="478"/>
            <ac:picMk id="439300" creationId="{83364392-C6B7-5C11-B14F-25C869E16033}"/>
          </ac:picMkLst>
        </pc:picChg>
      </pc:sldChg>
      <pc:sldChg chg="modSp add mod">
        <pc:chgData name="Alexander Tevzadze" userId="a8cef4de59c3fb7d" providerId="LiveId" clId="{001FE859-3AA9-48C1-9318-DA584DD888EC}" dt="2025-11-16T22:30:00.845" v="2449" actId="113"/>
        <pc:sldMkLst>
          <pc:docMk/>
          <pc:sldMk cId="0" sldId="479"/>
        </pc:sldMkLst>
        <pc:spChg chg="mod">
          <ac:chgData name="Alexander Tevzadze" userId="a8cef4de59c3fb7d" providerId="LiveId" clId="{001FE859-3AA9-48C1-9318-DA584DD888EC}" dt="2025-11-16T22:30:00.845" v="2449" actId="113"/>
          <ac:spMkLst>
            <pc:docMk/>
            <pc:sldMk cId="0" sldId="479"/>
            <ac:spMk id="40962" creationId="{BE1FF100-FCF8-B6E4-4B61-49D132063191}"/>
          </ac:spMkLst>
        </pc:spChg>
        <pc:spChg chg="mod">
          <ac:chgData name="Alexander Tevzadze" userId="a8cef4de59c3fb7d" providerId="LiveId" clId="{001FE859-3AA9-48C1-9318-DA584DD888EC}" dt="2025-11-16T21:48:29.741" v="2069"/>
          <ac:spMkLst>
            <pc:docMk/>
            <pc:sldMk cId="0" sldId="479"/>
            <ac:spMk id="40966" creationId="{D8F0C142-085F-C0BE-301B-5551B22CF0FF}"/>
          </ac:spMkLst>
        </pc:spChg>
      </pc:sldChg>
      <pc:sldChg chg="modSp add mod">
        <pc:chgData name="Alexander Tevzadze" userId="a8cef4de59c3fb7d" providerId="LiveId" clId="{001FE859-3AA9-48C1-9318-DA584DD888EC}" dt="2025-11-16T22:31:34.679" v="2468" actId="404"/>
        <pc:sldMkLst>
          <pc:docMk/>
          <pc:sldMk cId="0" sldId="480"/>
        </pc:sldMkLst>
        <pc:spChg chg="mod">
          <ac:chgData name="Alexander Tevzadze" userId="a8cef4de59c3fb7d" providerId="LiveId" clId="{001FE859-3AA9-48C1-9318-DA584DD888EC}" dt="2025-11-16T22:31:34.679" v="2468" actId="404"/>
          <ac:spMkLst>
            <pc:docMk/>
            <pc:sldMk cId="0" sldId="480"/>
            <ac:spMk id="41986" creationId="{0D4BDB0D-7ADA-AFED-7EDA-6D55D7E4D753}"/>
          </ac:spMkLst>
        </pc:spChg>
        <pc:spChg chg="mod">
          <ac:chgData name="Alexander Tevzadze" userId="a8cef4de59c3fb7d" providerId="LiveId" clId="{001FE859-3AA9-48C1-9318-DA584DD888EC}" dt="2025-11-16T21:48:33.480" v="2070"/>
          <ac:spMkLst>
            <pc:docMk/>
            <pc:sldMk cId="0" sldId="480"/>
            <ac:spMk id="41987" creationId="{2BE5A467-2F75-1B3B-A9C5-1A1A429E50E1}"/>
          </ac:spMkLst>
        </pc:spChg>
      </pc:sldChg>
      <pc:sldChg chg="modSp add mod">
        <pc:chgData name="Alexander Tevzadze" userId="a8cef4de59c3fb7d" providerId="LiveId" clId="{001FE859-3AA9-48C1-9318-DA584DD888EC}" dt="2025-11-16T22:31:46.165" v="2471" actId="404"/>
        <pc:sldMkLst>
          <pc:docMk/>
          <pc:sldMk cId="0" sldId="481"/>
        </pc:sldMkLst>
        <pc:spChg chg="mod">
          <ac:chgData name="Alexander Tevzadze" userId="a8cef4de59c3fb7d" providerId="LiveId" clId="{001FE859-3AA9-48C1-9318-DA584DD888EC}" dt="2025-11-16T22:31:46.165" v="2471" actId="404"/>
          <ac:spMkLst>
            <pc:docMk/>
            <pc:sldMk cId="0" sldId="481"/>
            <ac:spMk id="43010" creationId="{C364308B-8407-8D07-1136-B0D99120B17E}"/>
          </ac:spMkLst>
        </pc:spChg>
        <pc:spChg chg="mod">
          <ac:chgData name="Alexander Tevzadze" userId="a8cef4de59c3fb7d" providerId="LiveId" clId="{001FE859-3AA9-48C1-9318-DA584DD888EC}" dt="2025-11-16T21:48:37.469" v="2071"/>
          <ac:spMkLst>
            <pc:docMk/>
            <pc:sldMk cId="0" sldId="481"/>
            <ac:spMk id="43022" creationId="{F4A043D0-3470-2B6D-9442-230C01F18F93}"/>
          </ac:spMkLst>
        </pc:spChg>
      </pc:sldChg>
      <pc:sldChg chg="modSp add">
        <pc:chgData name="Alexander Tevzadze" userId="a8cef4de59c3fb7d" providerId="LiveId" clId="{001FE859-3AA9-48C1-9318-DA584DD888EC}" dt="2025-11-16T21:48:41.545" v="2072"/>
        <pc:sldMkLst>
          <pc:docMk/>
          <pc:sldMk cId="0" sldId="482"/>
        </pc:sldMkLst>
        <pc:spChg chg="mod">
          <ac:chgData name="Alexander Tevzadze" userId="a8cef4de59c3fb7d" providerId="LiveId" clId="{001FE859-3AA9-48C1-9318-DA584DD888EC}" dt="2025-11-16T21:48:41.545" v="2072"/>
          <ac:spMkLst>
            <pc:docMk/>
            <pc:sldMk cId="0" sldId="482"/>
            <ac:spMk id="44045" creationId="{658430A0-7D8F-4511-FC4C-3A3FB9697C19}"/>
          </ac:spMkLst>
        </pc:spChg>
      </pc:sldChg>
      <pc:sldChg chg="modSp add mod">
        <pc:chgData name="Alexander Tevzadze" userId="a8cef4de59c3fb7d" providerId="LiveId" clId="{001FE859-3AA9-48C1-9318-DA584DD888EC}" dt="2025-11-16T22:32:56.736" v="2473" actId="113"/>
        <pc:sldMkLst>
          <pc:docMk/>
          <pc:sldMk cId="0" sldId="483"/>
        </pc:sldMkLst>
        <pc:spChg chg="mod">
          <ac:chgData name="Alexander Tevzadze" userId="a8cef4de59c3fb7d" providerId="LiveId" clId="{001FE859-3AA9-48C1-9318-DA584DD888EC}" dt="2025-11-16T22:32:56.736" v="2473" actId="113"/>
          <ac:spMkLst>
            <pc:docMk/>
            <pc:sldMk cId="0" sldId="483"/>
            <ac:spMk id="45058" creationId="{197C6A45-FCAA-80D7-2925-7C851866C091}"/>
          </ac:spMkLst>
        </pc:spChg>
        <pc:spChg chg="mod">
          <ac:chgData name="Alexander Tevzadze" userId="a8cef4de59c3fb7d" providerId="LiveId" clId="{001FE859-3AA9-48C1-9318-DA584DD888EC}" dt="2025-11-16T21:48:45.683" v="2073"/>
          <ac:spMkLst>
            <pc:docMk/>
            <pc:sldMk cId="0" sldId="483"/>
            <ac:spMk id="45061" creationId="{835E6826-0D62-BCAE-9EA4-808168D09473}"/>
          </ac:spMkLst>
        </pc:spChg>
      </pc:sldChg>
      <pc:sldChg chg="addSp delSp modSp add mod modAnim">
        <pc:chgData name="Alexander Tevzadze" userId="a8cef4de59c3fb7d" providerId="LiveId" clId="{001FE859-3AA9-48C1-9318-DA584DD888EC}" dt="2025-11-16T22:33:42.964" v="2478" actId="1076"/>
        <pc:sldMkLst>
          <pc:docMk/>
          <pc:sldMk cId="0" sldId="484"/>
        </pc:sldMkLst>
        <pc:spChg chg="mod">
          <ac:chgData name="Alexander Tevzadze" userId="a8cef4de59c3fb7d" providerId="LiveId" clId="{001FE859-3AA9-48C1-9318-DA584DD888EC}" dt="2025-11-16T21:48:49.341" v="2074"/>
          <ac:spMkLst>
            <pc:docMk/>
            <pc:sldMk cId="0" sldId="484"/>
            <ac:spMk id="46084" creationId="{318D6DB4-DC85-E40A-760E-BF5D863B22FB}"/>
          </ac:spMkLst>
        </pc:spChg>
        <pc:picChg chg="add mod">
          <ac:chgData name="Alexander Tevzadze" userId="a8cef4de59c3fb7d" providerId="LiveId" clId="{001FE859-3AA9-48C1-9318-DA584DD888EC}" dt="2025-11-16T22:33:42.964" v="2478" actId="1076"/>
          <ac:picMkLst>
            <pc:docMk/>
            <pc:sldMk cId="0" sldId="484"/>
            <ac:picMk id="2" creationId="{63A83209-B508-2446-6AAE-8B25FC19BC64}"/>
          </ac:picMkLst>
        </pc:picChg>
        <pc:picChg chg="del">
          <ac:chgData name="Alexander Tevzadze" userId="a8cef4de59c3fb7d" providerId="LiveId" clId="{001FE859-3AA9-48C1-9318-DA584DD888EC}" dt="2025-11-16T22:33:15.340" v="2474" actId="478"/>
          <ac:picMkLst>
            <pc:docMk/>
            <pc:sldMk cId="0" sldId="484"/>
            <ac:picMk id="440324" creationId="{B1EF5F71-B43B-7A40-476C-6A8DFF283039}"/>
          </ac:picMkLst>
        </pc:picChg>
      </pc:sldChg>
      <pc:sldChg chg="addSp delSp modSp add mod modAnim">
        <pc:chgData name="Alexander Tevzadze" userId="a8cef4de59c3fb7d" providerId="LiveId" clId="{001FE859-3AA9-48C1-9318-DA584DD888EC}" dt="2025-11-16T22:35:01.551" v="2483" actId="1076"/>
        <pc:sldMkLst>
          <pc:docMk/>
          <pc:sldMk cId="0" sldId="485"/>
        </pc:sldMkLst>
        <pc:spChg chg="mod">
          <ac:chgData name="Alexander Tevzadze" userId="a8cef4de59c3fb7d" providerId="LiveId" clId="{001FE859-3AA9-48C1-9318-DA584DD888EC}" dt="2025-11-16T21:48:52.876" v="2075"/>
          <ac:spMkLst>
            <pc:docMk/>
            <pc:sldMk cId="0" sldId="485"/>
            <ac:spMk id="47108" creationId="{9569DD02-B408-DBD4-EF67-B8FB6DD30F0B}"/>
          </ac:spMkLst>
        </pc:spChg>
        <pc:picChg chg="add mod">
          <ac:chgData name="Alexander Tevzadze" userId="a8cef4de59c3fb7d" providerId="LiveId" clId="{001FE859-3AA9-48C1-9318-DA584DD888EC}" dt="2025-11-16T22:35:01.551" v="2483" actId="1076"/>
          <ac:picMkLst>
            <pc:docMk/>
            <pc:sldMk cId="0" sldId="485"/>
            <ac:picMk id="2" creationId="{E3B4FE5C-F419-3F2D-746A-67A993700D33}"/>
          </ac:picMkLst>
        </pc:picChg>
        <pc:picChg chg="del">
          <ac:chgData name="Alexander Tevzadze" userId="a8cef4de59c3fb7d" providerId="LiveId" clId="{001FE859-3AA9-48C1-9318-DA584DD888EC}" dt="2025-11-16T22:33:51.837" v="2479" actId="478"/>
          <ac:picMkLst>
            <pc:docMk/>
            <pc:sldMk cId="0" sldId="485"/>
            <ac:picMk id="435204" creationId="{07B4C3E5-55B5-C22B-FF11-9890B5A5E57F}"/>
          </ac:picMkLst>
        </pc:picChg>
      </pc:sldChg>
      <pc:sldChg chg="modSp add mod">
        <pc:chgData name="Alexander Tevzadze" userId="a8cef4de59c3fb7d" providerId="LiveId" clId="{001FE859-3AA9-48C1-9318-DA584DD888EC}" dt="2025-11-16T22:37:47.296" v="2532" actId="1076"/>
        <pc:sldMkLst>
          <pc:docMk/>
          <pc:sldMk cId="0" sldId="486"/>
        </pc:sldMkLst>
        <pc:spChg chg="mod">
          <ac:chgData name="Alexander Tevzadze" userId="a8cef4de59c3fb7d" providerId="LiveId" clId="{001FE859-3AA9-48C1-9318-DA584DD888EC}" dt="2025-11-16T22:37:37.855" v="2531" actId="114"/>
          <ac:spMkLst>
            <pc:docMk/>
            <pc:sldMk cId="0" sldId="486"/>
            <ac:spMk id="48131" creationId="{9A65CF3E-D595-B10E-CF72-7B7B0A22418E}"/>
          </ac:spMkLst>
        </pc:spChg>
        <pc:spChg chg="mod">
          <ac:chgData name="Alexander Tevzadze" userId="a8cef4de59c3fb7d" providerId="LiveId" clId="{001FE859-3AA9-48C1-9318-DA584DD888EC}" dt="2025-11-16T22:37:47.296" v="2532" actId="1076"/>
          <ac:spMkLst>
            <pc:docMk/>
            <pc:sldMk cId="0" sldId="486"/>
            <ac:spMk id="48144" creationId="{3CCE2EF5-71C2-D000-68B5-165B0B0E242A}"/>
          </ac:spMkLst>
        </pc:spChg>
        <pc:spChg chg="mod">
          <ac:chgData name="Alexander Tevzadze" userId="a8cef4de59c3fb7d" providerId="LiveId" clId="{001FE859-3AA9-48C1-9318-DA584DD888EC}" dt="2025-11-16T21:48:56.692" v="2076"/>
          <ac:spMkLst>
            <pc:docMk/>
            <pc:sldMk cId="0" sldId="486"/>
            <ac:spMk id="48145" creationId="{29BC77F0-F98B-858D-5020-C6029E7DAC7D}"/>
          </ac:spMkLst>
        </pc:spChg>
      </pc:sldChg>
      <pc:sldChg chg="modSp add">
        <pc:chgData name="Alexander Tevzadze" userId="a8cef4de59c3fb7d" providerId="LiveId" clId="{001FE859-3AA9-48C1-9318-DA584DD888EC}" dt="2025-11-16T21:49:00.902" v="2077"/>
        <pc:sldMkLst>
          <pc:docMk/>
          <pc:sldMk cId="0" sldId="487"/>
        </pc:sldMkLst>
        <pc:spChg chg="mod">
          <ac:chgData name="Alexander Tevzadze" userId="a8cef4de59c3fb7d" providerId="LiveId" clId="{001FE859-3AA9-48C1-9318-DA584DD888EC}" dt="2025-11-16T21:49:00.902" v="2077"/>
          <ac:spMkLst>
            <pc:docMk/>
            <pc:sldMk cId="0" sldId="487"/>
            <ac:spMk id="49167" creationId="{0750CAE1-DEFF-BE2C-A6BB-D8C6A9A8C4F6}"/>
          </ac:spMkLst>
        </pc:spChg>
      </pc:sldChg>
      <pc:sldChg chg="modSp add">
        <pc:chgData name="Alexander Tevzadze" userId="a8cef4de59c3fb7d" providerId="LiveId" clId="{001FE859-3AA9-48C1-9318-DA584DD888EC}" dt="2025-11-16T21:49:04.469" v="2078"/>
        <pc:sldMkLst>
          <pc:docMk/>
          <pc:sldMk cId="0" sldId="488"/>
        </pc:sldMkLst>
        <pc:spChg chg="mod">
          <ac:chgData name="Alexander Tevzadze" userId="a8cef4de59c3fb7d" providerId="LiveId" clId="{001FE859-3AA9-48C1-9318-DA584DD888EC}" dt="2025-11-16T21:49:04.469" v="2078"/>
          <ac:spMkLst>
            <pc:docMk/>
            <pc:sldMk cId="0" sldId="488"/>
            <ac:spMk id="50186" creationId="{9AF58156-21AC-7AD8-EB1B-9035528CA1BC}"/>
          </ac:spMkLst>
        </pc:spChg>
      </pc:sldChg>
      <pc:sldChg chg="modSp add mod">
        <pc:chgData name="Alexander Tevzadze" userId="a8cef4de59c3fb7d" providerId="LiveId" clId="{001FE859-3AA9-48C1-9318-DA584DD888EC}" dt="2025-11-16T22:41:06.509" v="2544" actId="1076"/>
        <pc:sldMkLst>
          <pc:docMk/>
          <pc:sldMk cId="0" sldId="489"/>
        </pc:sldMkLst>
        <pc:spChg chg="mod">
          <ac:chgData name="Alexander Tevzadze" userId="a8cef4de59c3fb7d" providerId="LiveId" clId="{001FE859-3AA9-48C1-9318-DA584DD888EC}" dt="2025-11-16T22:41:00.411" v="2543" actId="113"/>
          <ac:spMkLst>
            <pc:docMk/>
            <pc:sldMk cId="0" sldId="489"/>
            <ac:spMk id="51202" creationId="{242C180D-3F44-B626-9E79-2A9E332D75C9}"/>
          </ac:spMkLst>
        </pc:spChg>
        <pc:spChg chg="mod">
          <ac:chgData name="Alexander Tevzadze" userId="a8cef4de59c3fb7d" providerId="LiveId" clId="{001FE859-3AA9-48C1-9318-DA584DD888EC}" dt="2025-11-16T22:40:25.084" v="2540" actId="14100"/>
          <ac:spMkLst>
            <pc:docMk/>
            <pc:sldMk cId="0" sldId="489"/>
            <ac:spMk id="51203" creationId="{91679057-5DFA-BF2C-D222-9F9E1ED385B2}"/>
          </ac:spMkLst>
        </pc:spChg>
        <pc:spChg chg="mod">
          <ac:chgData name="Alexander Tevzadze" userId="a8cef4de59c3fb7d" providerId="LiveId" clId="{001FE859-3AA9-48C1-9318-DA584DD888EC}" dt="2025-11-16T22:40:20.167" v="2539" actId="14100"/>
          <ac:spMkLst>
            <pc:docMk/>
            <pc:sldMk cId="0" sldId="489"/>
            <ac:spMk id="51207" creationId="{E18C7EC2-49CA-1AF1-1C2A-4C242ED5B22F}"/>
          </ac:spMkLst>
        </pc:spChg>
        <pc:spChg chg="mod">
          <ac:chgData name="Alexander Tevzadze" userId="a8cef4de59c3fb7d" providerId="LiveId" clId="{001FE859-3AA9-48C1-9318-DA584DD888EC}" dt="2025-11-16T21:49:07.709" v="2079"/>
          <ac:spMkLst>
            <pc:docMk/>
            <pc:sldMk cId="0" sldId="489"/>
            <ac:spMk id="51213" creationId="{7CAB64F1-C880-7700-F471-73FCAB7625C5}"/>
          </ac:spMkLst>
        </pc:spChg>
        <pc:picChg chg="mod">
          <ac:chgData name="Alexander Tevzadze" userId="a8cef4de59c3fb7d" providerId="LiveId" clId="{001FE859-3AA9-48C1-9318-DA584DD888EC}" dt="2025-11-16T22:41:06.509" v="2544" actId="1076"/>
          <ac:picMkLst>
            <pc:docMk/>
            <pc:sldMk cId="0" sldId="489"/>
            <ac:picMk id="51212" creationId="{64A56A46-EA54-3F8D-4947-137AE6772D78}"/>
          </ac:picMkLst>
        </pc:picChg>
      </pc:sldChg>
      <pc:sldChg chg="modSp add mod">
        <pc:chgData name="Alexander Tevzadze" userId="a8cef4de59c3fb7d" providerId="LiveId" clId="{001FE859-3AA9-48C1-9318-DA584DD888EC}" dt="2025-11-16T22:40:56.954" v="2542" actId="113"/>
        <pc:sldMkLst>
          <pc:docMk/>
          <pc:sldMk cId="0" sldId="490"/>
        </pc:sldMkLst>
        <pc:spChg chg="mod">
          <ac:chgData name="Alexander Tevzadze" userId="a8cef4de59c3fb7d" providerId="LiveId" clId="{001FE859-3AA9-48C1-9318-DA584DD888EC}" dt="2025-11-16T22:40:56.954" v="2542" actId="113"/>
          <ac:spMkLst>
            <pc:docMk/>
            <pc:sldMk cId="0" sldId="490"/>
            <ac:spMk id="52226" creationId="{D21E3122-3609-D8CE-8A40-E769A68E264F}"/>
          </ac:spMkLst>
        </pc:spChg>
        <pc:spChg chg="mod">
          <ac:chgData name="Alexander Tevzadze" userId="a8cef4de59c3fb7d" providerId="LiveId" clId="{001FE859-3AA9-48C1-9318-DA584DD888EC}" dt="2025-11-16T22:40:45.473" v="2541" actId="14100"/>
          <ac:spMkLst>
            <pc:docMk/>
            <pc:sldMk cId="0" sldId="490"/>
            <ac:spMk id="52227" creationId="{19B8A733-AEF2-DFB8-FF18-AC9DD52CE64B}"/>
          </ac:spMkLst>
        </pc:spChg>
        <pc:spChg chg="mod">
          <ac:chgData name="Alexander Tevzadze" userId="a8cef4de59c3fb7d" providerId="LiveId" clId="{001FE859-3AA9-48C1-9318-DA584DD888EC}" dt="2025-11-16T21:49:10.940" v="2080"/>
          <ac:spMkLst>
            <pc:docMk/>
            <pc:sldMk cId="0" sldId="490"/>
            <ac:spMk id="52233" creationId="{57D0994F-6E47-6645-64A7-1D8C678D4F7A}"/>
          </ac:spMkLst>
        </pc:spChg>
      </pc:sldChg>
      <pc:sldChg chg="modSp add mod">
        <pc:chgData name="Alexander Tevzadze" userId="a8cef4de59c3fb7d" providerId="LiveId" clId="{001FE859-3AA9-48C1-9318-DA584DD888EC}" dt="2025-11-16T22:41:52.353" v="2550" actId="14100"/>
        <pc:sldMkLst>
          <pc:docMk/>
          <pc:sldMk cId="0" sldId="491"/>
        </pc:sldMkLst>
        <pc:spChg chg="mod">
          <ac:chgData name="Alexander Tevzadze" userId="a8cef4de59c3fb7d" providerId="LiveId" clId="{001FE859-3AA9-48C1-9318-DA584DD888EC}" dt="2025-11-16T22:41:19.642" v="2545" actId="113"/>
          <ac:spMkLst>
            <pc:docMk/>
            <pc:sldMk cId="0" sldId="491"/>
            <ac:spMk id="53250" creationId="{51661CE5-2215-CC47-0FCD-BD13031866E4}"/>
          </ac:spMkLst>
        </pc:spChg>
        <pc:spChg chg="mod">
          <ac:chgData name="Alexander Tevzadze" userId="a8cef4de59c3fb7d" providerId="LiveId" clId="{001FE859-3AA9-48C1-9318-DA584DD888EC}" dt="2025-11-16T22:41:40.917" v="2547" actId="14100"/>
          <ac:spMkLst>
            <pc:docMk/>
            <pc:sldMk cId="0" sldId="491"/>
            <ac:spMk id="53253" creationId="{3B313402-9D2B-BE85-4E58-379CF9450D91}"/>
          </ac:spMkLst>
        </pc:spChg>
        <pc:spChg chg="mod">
          <ac:chgData name="Alexander Tevzadze" userId="a8cef4de59c3fb7d" providerId="LiveId" clId="{001FE859-3AA9-48C1-9318-DA584DD888EC}" dt="2025-11-16T22:41:52.353" v="2550" actId="14100"/>
          <ac:spMkLst>
            <pc:docMk/>
            <pc:sldMk cId="0" sldId="491"/>
            <ac:spMk id="53255" creationId="{7EBC076B-84DF-9C68-8AE6-88F4C7832506}"/>
          </ac:spMkLst>
        </pc:spChg>
        <pc:spChg chg="mod">
          <ac:chgData name="Alexander Tevzadze" userId="a8cef4de59c3fb7d" providerId="LiveId" clId="{001FE859-3AA9-48C1-9318-DA584DD888EC}" dt="2025-11-16T21:49:15.231" v="2081"/>
          <ac:spMkLst>
            <pc:docMk/>
            <pc:sldMk cId="0" sldId="491"/>
            <ac:spMk id="53257" creationId="{0396AA58-3F41-A121-696C-0DA8CD9C789F}"/>
          </ac:spMkLst>
        </pc:spChg>
      </pc:sldChg>
      <pc:sldChg chg="modSp add">
        <pc:chgData name="Alexander Tevzadze" userId="a8cef4de59c3fb7d" providerId="LiveId" clId="{001FE859-3AA9-48C1-9318-DA584DD888EC}" dt="2025-11-16T21:49:21.025" v="2082"/>
        <pc:sldMkLst>
          <pc:docMk/>
          <pc:sldMk cId="0" sldId="492"/>
        </pc:sldMkLst>
        <pc:spChg chg="mod">
          <ac:chgData name="Alexander Tevzadze" userId="a8cef4de59c3fb7d" providerId="LiveId" clId="{001FE859-3AA9-48C1-9318-DA584DD888EC}" dt="2025-11-16T21:49:21.025" v="2082"/>
          <ac:spMkLst>
            <pc:docMk/>
            <pc:sldMk cId="0" sldId="492"/>
            <ac:spMk id="54276" creationId="{71EEAA9D-8CCE-0DC0-8AA8-0C2EBF20B874}"/>
          </ac:spMkLst>
        </pc:spChg>
      </pc:sldChg>
      <pc:sldChg chg="modSp add mod">
        <pc:chgData name="Alexander Tevzadze" userId="a8cef4de59c3fb7d" providerId="LiveId" clId="{001FE859-3AA9-48C1-9318-DA584DD888EC}" dt="2025-11-16T21:49:28.015" v="2086" actId="20577"/>
        <pc:sldMkLst>
          <pc:docMk/>
          <pc:sldMk cId="0" sldId="493"/>
        </pc:sldMkLst>
        <pc:spChg chg="mod">
          <ac:chgData name="Alexander Tevzadze" userId="a8cef4de59c3fb7d" providerId="LiveId" clId="{001FE859-3AA9-48C1-9318-DA584DD888EC}" dt="2025-11-16T21:49:28.015" v="2086" actId="20577"/>
          <ac:spMkLst>
            <pc:docMk/>
            <pc:sldMk cId="0" sldId="493"/>
            <ac:spMk id="55299" creationId="{0D7D458F-477E-DC41-AD89-E1F6EA01AE4F}"/>
          </ac:spMkLst>
        </pc:spChg>
      </pc:sldChg>
      <pc:sldChg chg="add del">
        <pc:chgData name="Alexander Tevzadze" userId="a8cef4de59c3fb7d" providerId="LiveId" clId="{001FE859-3AA9-48C1-9318-DA584DD888EC}" dt="2025-11-16T21:45:03.851" v="1989" actId="47"/>
        <pc:sldMkLst>
          <pc:docMk/>
          <pc:sldMk cId="0" sldId="494"/>
        </pc:sldMkLst>
      </pc:sldChg>
    </pc:docChg>
  </pc:docChgLst>
  <pc:docChgLst>
    <pc:chgData name="Alexander Tevzadze" userId="a8cef4de59c3fb7d" providerId="LiveId" clId="{F0A18E03-C208-4FE3-A503-B08F84F6CB74}"/>
    <pc:docChg chg="undo redo custSel addSld delSld modSld sldOrd modNotesMaster modHandout">
      <pc:chgData name="Alexander Tevzadze" userId="a8cef4de59c3fb7d" providerId="LiveId" clId="{F0A18E03-C208-4FE3-A503-B08F84F6CB74}" dt="2025-10-26T15:27:37.277" v="2407" actId="1076"/>
      <pc:docMkLst>
        <pc:docMk/>
      </pc:docMkLst>
      <pc:sldChg chg="addSp delSp modSp mod">
        <pc:chgData name="Alexander Tevzadze" userId="a8cef4de59c3fb7d" providerId="LiveId" clId="{F0A18E03-C208-4FE3-A503-B08F84F6CB74}" dt="2025-10-26T15:18:24.046" v="2299" actId="404"/>
        <pc:sldMkLst>
          <pc:docMk/>
          <pc:sldMk cId="0" sldId="304"/>
        </pc:sldMkLst>
        <pc:spChg chg="mod">
          <ac:chgData name="Alexander Tevzadze" userId="a8cef4de59c3fb7d" providerId="LiveId" clId="{F0A18E03-C208-4FE3-A503-B08F84F6CB74}" dt="2025-10-26T15:18:24.046" v="2299" actId="404"/>
          <ac:spMkLst>
            <pc:docMk/>
            <pc:sldMk cId="0" sldId="304"/>
            <ac:spMk id="5123" creationId="{C642BC4D-5784-E776-4B8B-EB11F715793C}"/>
          </ac:spMkLst>
        </pc:spChg>
      </pc:sldChg>
      <pc:sldChg chg="add">
        <pc:chgData name="Alexander Tevzadze" userId="a8cef4de59c3fb7d" providerId="LiveId" clId="{F0A18E03-C208-4FE3-A503-B08F84F6CB74}" dt="2025-10-26T15:18:36.645" v="2302"/>
        <pc:sldMkLst>
          <pc:docMk/>
          <pc:sldMk cId="1209647560" sldId="44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F01ED63E-26CD-19AC-C000-E8E7AECDBE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3721A5DE-DD2A-5FCE-2CD9-BB7075C0759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583" y="1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6020" name="Rectangle 4">
            <a:extLst>
              <a:ext uri="{FF2B5EF4-FFF2-40B4-BE49-F238E27FC236}">
                <a16:creationId xmlns:a16="http://schemas.microsoft.com/office/drawing/2014/main" id="{2033EFBE-DB6F-D929-A5E3-57C15073E52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7936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98FD7416-D71B-5838-4D25-A61DA0E9DE8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583" y="6747936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1AF8E16-49AD-4A8B-AA44-5905CE70B99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BF1FF5F3-0320-4692-6A04-5362924A9DA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745CECDC-6B9F-1EC8-6973-E4C30B3E1A6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797583" y="1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67F8D58-E6A3-01A4-EBAA-7EC92907700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24163" y="114300"/>
            <a:ext cx="4584700" cy="3438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EF6A417D-C4FB-4E4A-8E9C-55D7FC29B29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85988" y="3656866"/>
            <a:ext cx="9660946" cy="301552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noProof="0"/>
              <a:t>Click to edit Master text styles</a:t>
            </a:r>
          </a:p>
          <a:p>
            <a:pPr lvl="1"/>
            <a:r>
              <a:rPr lang="ru-RU" altLang="en-US" noProof="0"/>
              <a:t>Second level</a:t>
            </a:r>
          </a:p>
          <a:p>
            <a:pPr lvl="2"/>
            <a:r>
              <a:rPr lang="ru-RU" altLang="en-US" noProof="0"/>
              <a:t>Third level</a:t>
            </a:r>
          </a:p>
          <a:p>
            <a:pPr lvl="3"/>
            <a:r>
              <a:rPr lang="ru-RU" altLang="en-US" noProof="0"/>
              <a:t>Fourth level</a:t>
            </a:r>
          </a:p>
          <a:p>
            <a:pPr lvl="4"/>
            <a:r>
              <a:rPr lang="ru-RU" altLang="en-US" noProof="0"/>
              <a:t>Fifth level</a:t>
            </a:r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6748F3BD-69DD-FC5D-D1EF-0B235289221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7936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0967" name="Rectangle 7">
            <a:extLst>
              <a:ext uri="{FF2B5EF4-FFF2-40B4-BE49-F238E27FC236}">
                <a16:creationId xmlns:a16="http://schemas.microsoft.com/office/drawing/2014/main" id="{858D01FA-6441-965C-EF4D-D5BF6F6653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583" y="6747936"/>
            <a:ext cx="4435338" cy="354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fld id="{C04FB650-B177-4AC0-B386-20E38E76D24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DEF9511-5696-FD70-9CD6-CDBB251F3625}"/>
              </a:ext>
            </a:extLst>
          </p:cNvPr>
          <p:cNvCxnSpPr/>
          <p:nvPr userDrawn="1"/>
        </p:nvCxnSpPr>
        <p:spPr>
          <a:xfrm>
            <a:off x="152400" y="323850"/>
            <a:ext cx="8839200" cy="0"/>
          </a:xfrm>
          <a:prstGeom prst="line">
            <a:avLst/>
          </a:prstGeom>
          <a:ln w="190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5">
            <a:extLst>
              <a:ext uri="{FF2B5EF4-FFF2-40B4-BE49-F238E27FC236}">
                <a16:creationId xmlns:a16="http://schemas.microsoft.com/office/drawing/2014/main" id="{031ABB61-7D3F-BFA2-EB94-4921542D660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152400" y="0"/>
            <a:ext cx="8991600" cy="323850"/>
          </a:xfrm>
          <a:ln w="19050"/>
        </p:spPr>
        <p:txBody>
          <a:bodyPr/>
          <a:lstStyle>
            <a:lvl1pPr algn="l">
              <a:defRPr i="0" baseline="0">
                <a:solidFill>
                  <a:srgbClr val="FFFFCC"/>
                </a:solidFill>
                <a:latin typeface="Sylfaen" panose="010A0502050306030303" pitchFamily="18" charset="0"/>
              </a:defRPr>
            </a:lvl1pPr>
          </a:lstStyle>
          <a:p>
            <a:pPr>
              <a:defRPr/>
            </a:pPr>
            <a:r>
              <a:rPr lang="ka-GE" altLang="en-US"/>
              <a:t>„ფიზიკის შესავალი (1)“ / ალ. თევზაძე / 2025     ლექცია: 1     გვერდი: </a:t>
            </a:r>
            <a:endParaRPr lang="ru-RU" altLang="en-US">
              <a:latin typeface="Arial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C209A61-025D-61D5-CB71-EB0E84793FE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82000" y="0"/>
            <a:ext cx="762000" cy="323850"/>
          </a:xfrm>
          <a:ln w="19050"/>
        </p:spPr>
        <p:txBody>
          <a:bodyPr/>
          <a:lstStyle>
            <a:lvl1pPr algn="l">
              <a:defRPr>
                <a:solidFill>
                  <a:srgbClr val="FFFFCC"/>
                </a:solidFill>
              </a:defRPr>
            </a:lvl1pPr>
          </a:lstStyle>
          <a:p>
            <a:fld id="{B1518831-4276-4054-A2BE-A2F0D361F70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86022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6F9305-D579-CAFE-9162-C732F3D682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5337D1-D7BC-7596-B9B9-8E605EDEAA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a-GE" altLang="en-US"/>
              <a:t>„ფიზიკის შესავალი (1)“ / ალ. თევზაძე / 2025     ლექცია: 1     გვერდი: </a:t>
            </a:r>
            <a:endParaRPr lang="ru-R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4BC7F3-8771-E273-C872-BD8725E630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6ED25A-25B9-425E-9529-2B71FEC9E3A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0813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87491B-8868-82F1-5D8D-054B249635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D00D3A-AADF-9593-1ED9-09B232A2C9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a-GE" altLang="en-US"/>
              <a:t>„ფიზიკის შესავალი (1)“ / ალ. თევზაძე / 2025     ლექცია: 1     გვერდი: </a:t>
            </a:r>
            <a:endParaRPr lang="ru-R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2E1DFA-5CCC-E140-215A-D5419E8483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CE57E-ECFA-49A3-B34D-06986A9DFC9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5479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CF56CCE-95F8-48CB-EC70-46D5547525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AD43E4D-91F7-00D7-2117-73BFE173B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61D1BE3-F8F9-A1E2-F8A1-94B9FD6FAF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8ED73F0-1082-4C66-D54F-A57F954597E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ka-GE" altLang="en-US"/>
              <a:t>„ფიზიკის შესავალი (1)“ / ალ. თევზაძე / 2025     ლექცია: 1     გვერდი: </a:t>
            </a:r>
            <a:endParaRPr lang="ru-RU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F9B52B6-55DE-FAA1-6571-97D4EADE70E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E49D7D5-F3F0-4D61-97C3-956966253DA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6" r:id="rId2"/>
    <p:sldLayoutId id="2147483767" r:id="rId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>
            <a:extLst>
              <a:ext uri="{FF2B5EF4-FFF2-40B4-BE49-F238E27FC236}">
                <a16:creationId xmlns:a16="http://schemas.microsoft.com/office/drawing/2014/main" id="{C642BC4D-5784-E776-4B8B-EB11F715793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57912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ka-GE" altLang="en-US" sz="2800" dirty="0"/>
          </a:p>
          <a:p>
            <a:pPr algn="ctr" eaLnBrk="1" hangingPunct="1">
              <a:buFontTx/>
              <a:buNone/>
            </a:pPr>
            <a:endParaRPr lang="ka-GE" altLang="en-US" sz="2800" dirty="0"/>
          </a:p>
          <a:p>
            <a:pPr algn="ctr" eaLnBrk="1" hangingPunct="1">
              <a:buFontTx/>
              <a:buNone/>
            </a:pPr>
            <a:r>
              <a:rPr lang="ka-GE" altLang="en-US" sz="4000" b="1" dirty="0">
                <a:solidFill>
                  <a:srgbClr val="0000FF"/>
                </a:solidFill>
              </a:rPr>
              <a:t>		</a:t>
            </a:r>
          </a:p>
          <a:p>
            <a:pPr algn="ctr" eaLnBrk="1" hangingPunct="1">
              <a:buFontTx/>
              <a:buNone/>
            </a:pPr>
            <a:endParaRPr lang="en-US" altLang="en-US" sz="1000" b="1" dirty="0">
              <a:solidFill>
                <a:srgbClr val="FFFF00"/>
              </a:solidFill>
            </a:endParaRPr>
          </a:p>
          <a:p>
            <a:pPr algn="ctr" eaLnBrk="1" hangingPunct="1">
              <a:buFontTx/>
              <a:buNone/>
            </a:pPr>
            <a:r>
              <a:rPr lang="ka-GE" altLang="en-US" sz="3600" b="1" dirty="0">
                <a:solidFill>
                  <a:srgbClr val="FFFF00"/>
                </a:solidFill>
              </a:rPr>
              <a:t>ფიზიკის შესავალი</a:t>
            </a:r>
            <a:r>
              <a:rPr lang="en-US" altLang="en-US" sz="3600" b="1" dirty="0">
                <a:solidFill>
                  <a:srgbClr val="FFFF00"/>
                </a:solidFill>
              </a:rPr>
              <a:t>  </a:t>
            </a:r>
            <a:r>
              <a:rPr lang="ka-GE" altLang="en-US" sz="3600" b="1" dirty="0">
                <a:solidFill>
                  <a:srgbClr val="FFFF00"/>
                </a:solidFill>
              </a:rPr>
              <a:t>(1)</a:t>
            </a:r>
          </a:p>
          <a:p>
            <a:pPr algn="ctr" eaLnBrk="1" hangingPunct="1">
              <a:buFontTx/>
              <a:buNone/>
            </a:pPr>
            <a:endParaRPr lang="en-US" altLang="en-US" sz="1400" b="1" dirty="0">
              <a:solidFill>
                <a:srgbClr val="66FF99"/>
              </a:solidFill>
            </a:endParaRPr>
          </a:p>
          <a:p>
            <a:pPr algn="ctr" eaLnBrk="1" hangingPunct="1">
              <a:buFontTx/>
              <a:buNone/>
            </a:pPr>
            <a:r>
              <a:rPr lang="ka-GE" altLang="en-US" sz="3600" b="1" dirty="0">
                <a:solidFill>
                  <a:srgbClr val="66FF99"/>
                </a:solidFill>
              </a:rPr>
              <a:t>ლექცია </a:t>
            </a:r>
            <a:r>
              <a:rPr lang="en-US" altLang="en-US" sz="3600" b="1" dirty="0">
                <a:solidFill>
                  <a:srgbClr val="66FF99"/>
                </a:solidFill>
              </a:rPr>
              <a:t>8</a:t>
            </a:r>
            <a:r>
              <a:rPr lang="ka-GE" altLang="en-US" sz="3600" b="1" dirty="0">
                <a:solidFill>
                  <a:srgbClr val="66FF99"/>
                </a:solidFill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ka-GE" altLang="en-US" sz="3600" b="1" dirty="0">
                <a:solidFill>
                  <a:schemeClr val="bg1"/>
                </a:solidFill>
              </a:rPr>
              <a:t>მსოფლიო მიზიდულობის კანონი</a:t>
            </a:r>
            <a:endParaRPr lang="en-US" altLang="en-US" sz="3600" b="1" dirty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ka-GE" altLang="en-US" sz="3600" b="1" dirty="0">
                <a:solidFill>
                  <a:schemeClr val="bg1"/>
                </a:solidFill>
              </a:rPr>
              <a:t>მოძრაობა გრავიტაციულ ველში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AFA03-10A0-8E7B-4C56-234CD81B92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713" y="31423"/>
            <a:ext cx="2340573" cy="228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BCE598AD-3BB8-9309-1663-F206CAD210E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სუპერპოზიციის პრინციპი</a:t>
            </a:r>
          </a:p>
          <a:p>
            <a:pPr eaLnBrk="1" hangingPunct="1">
              <a:buFontTx/>
              <a:buNone/>
            </a:pPr>
            <a:r>
              <a:rPr lang="ka-GE" altLang="en-US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გრავიტაციული მიზიდულობის ძალა იჯამება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მასის სხეულზე მოქმედი ძალა:</a:t>
            </a: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მასასთან ურთიერთქმედების ძალა: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მასასთან ურთიერთქმედების ძალა: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r>
              <a:rPr lang="ka-GE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endParaRPr lang="en-US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 = F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F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endParaRPr lang="ka-GE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Text Box 4">
            <a:extLst>
              <a:ext uri="{FF2B5EF4-FFF2-40B4-BE49-F238E27FC236}">
                <a16:creationId xmlns:a16="http://schemas.microsoft.com/office/drawing/2014/main" id="{E792798D-4035-7BC6-07D0-C63C45D79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505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14340" name="Text Box 5">
            <a:extLst>
              <a:ext uri="{FF2B5EF4-FFF2-40B4-BE49-F238E27FC236}">
                <a16:creationId xmlns:a16="http://schemas.microsoft.com/office/drawing/2014/main" id="{398AB618-7BE9-5233-AC81-B8159DE68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4038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14341" name="Text Box 6">
            <a:extLst>
              <a:ext uri="{FF2B5EF4-FFF2-40B4-BE49-F238E27FC236}">
                <a16:creationId xmlns:a16="http://schemas.microsoft.com/office/drawing/2014/main" id="{05F96C73-D3E6-66A0-80B1-311966E0C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029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14342" name="Text Box 7">
            <a:extLst>
              <a:ext uri="{FF2B5EF4-FFF2-40B4-BE49-F238E27FC236}">
                <a16:creationId xmlns:a16="http://schemas.microsoft.com/office/drawing/2014/main" id="{4B8E5E1C-A9DA-B914-8610-C10815646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029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14343" name="Text Box 8">
            <a:extLst>
              <a:ext uri="{FF2B5EF4-FFF2-40B4-BE49-F238E27FC236}">
                <a16:creationId xmlns:a16="http://schemas.microsoft.com/office/drawing/2014/main" id="{58755BDC-3F24-789B-AD70-5C841BDC8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029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14344" name="Footer Placeholder 2">
            <a:extLst>
              <a:ext uri="{FF2B5EF4-FFF2-40B4-BE49-F238E27FC236}">
                <a16:creationId xmlns:a16="http://schemas.microsoft.com/office/drawing/2014/main" id="{536A08A2-FDB0-0035-1056-58AD0052FC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4345" name="Slide Number Placeholder 3">
            <a:extLst>
              <a:ext uri="{FF2B5EF4-FFF2-40B4-BE49-F238E27FC236}">
                <a16:creationId xmlns:a16="http://schemas.microsoft.com/office/drawing/2014/main" id="{740EDA50-AEA4-C379-F798-C4D67415E8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AC392E-7A57-47D7-B217-D7176F12AF33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A3639430-5D11-08DB-6509-812D282CA7C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 err="1">
                <a:solidFill>
                  <a:srgbClr val="66FF99"/>
                </a:solidFill>
                <a:latin typeface="Sylfaen" panose="010A0502050306030303" pitchFamily="18" charset="0"/>
              </a:rPr>
              <a:t>ექვივალენტობის</a:t>
            </a: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 პრინციპი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ნიუტონის მეორე კანონი:		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F = m a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Sylfaen" panose="010A0502050306030303" pitchFamily="18" charset="0"/>
              </a:rPr>
              <a:t>m</a:t>
            </a:r>
            <a:r>
              <a:rPr lang="en-US" altLang="en-US" sz="2800" b="1" baseline="-25000" dirty="0" err="1">
                <a:solidFill>
                  <a:srgbClr val="FFFF00"/>
                </a:solidFill>
                <a:latin typeface="Sylfaen" panose="010A0502050306030303" pitchFamily="18" charset="0"/>
              </a:rPr>
              <a:t>I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- 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ინერციული მასა	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მიზიდულობის კანონი:		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F = G m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/r</a:t>
            </a:r>
            <a:r>
              <a:rPr lang="en-US" alt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Sylfaen" panose="010A0502050306030303" pitchFamily="18" charset="0"/>
              </a:rPr>
              <a:t>m</a:t>
            </a:r>
            <a:r>
              <a:rPr lang="en-US" altLang="en-US" sz="2800" b="1" baseline="-25000" dirty="0" err="1">
                <a:solidFill>
                  <a:srgbClr val="FFFF00"/>
                </a:solidFill>
                <a:latin typeface="Sylfaen" panose="010A0502050306030303" pitchFamily="18" charset="0"/>
              </a:rPr>
              <a:t>G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- 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გრავიტაციული მასა	</a:t>
            </a:r>
            <a:endParaRPr lang="en-US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სხეულის ინერციული და გრავიტაციული მასები ტოლია (ექვივალენტურია)</a:t>
            </a: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m =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Sylfaen" panose="010A0502050306030303" pitchFamily="18" charset="0"/>
              </a:rPr>
              <a:t>m</a:t>
            </a:r>
            <a:r>
              <a:rPr lang="en-US" altLang="en-US" sz="2800" b="1" baseline="-25000" dirty="0" err="1">
                <a:solidFill>
                  <a:srgbClr val="FFFF00"/>
                </a:solidFill>
                <a:latin typeface="Sylfaen" panose="010A0502050306030303" pitchFamily="18" charset="0"/>
              </a:rPr>
              <a:t>I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 = </a:t>
            </a:r>
            <a:r>
              <a:rPr lang="en-US" altLang="en-US" sz="2800" b="1" dirty="0" err="1">
                <a:solidFill>
                  <a:srgbClr val="FFFF00"/>
                </a:solidFill>
                <a:latin typeface="Sylfaen" panose="010A0502050306030303" pitchFamily="18" charset="0"/>
              </a:rPr>
              <a:t>m</a:t>
            </a:r>
            <a:r>
              <a:rPr lang="en-US" altLang="en-US" sz="2800" b="1" baseline="-25000" dirty="0" err="1">
                <a:solidFill>
                  <a:srgbClr val="FFFF00"/>
                </a:solidFill>
                <a:latin typeface="Sylfaen" panose="010A0502050306030303" pitchFamily="18" charset="0"/>
              </a:rPr>
              <a:t>G</a:t>
            </a:r>
            <a:endParaRPr lang="ka-GE" altLang="en-US" sz="2800" b="1" baseline="-25000" dirty="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15363" name="Oval 8">
            <a:extLst>
              <a:ext uri="{FF2B5EF4-FFF2-40B4-BE49-F238E27FC236}">
                <a16:creationId xmlns:a16="http://schemas.microsoft.com/office/drawing/2014/main" id="{5DE8DD67-CCB5-3C7C-7DCB-57B21D7B4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600200"/>
            <a:ext cx="304800" cy="68580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4" name="Oval 9">
            <a:extLst>
              <a:ext uri="{FF2B5EF4-FFF2-40B4-BE49-F238E27FC236}">
                <a16:creationId xmlns:a16="http://schemas.microsoft.com/office/drawing/2014/main" id="{F5983E33-888D-9B3E-5D69-F45014A03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124200"/>
            <a:ext cx="304800" cy="68580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5" name="Footer Placeholder 2">
            <a:extLst>
              <a:ext uri="{FF2B5EF4-FFF2-40B4-BE49-F238E27FC236}">
                <a16:creationId xmlns:a16="http://schemas.microsoft.com/office/drawing/2014/main" id="{3CDAA1B0-6507-FA86-DA58-8139FA5CBA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5366" name="Slide Number Placeholder 3">
            <a:extLst>
              <a:ext uri="{FF2B5EF4-FFF2-40B4-BE49-F238E27FC236}">
                <a16:creationId xmlns:a16="http://schemas.microsoft.com/office/drawing/2014/main" id="{092024E0-1093-A06E-F9F7-B9C206BE2A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C465A1-F434-4CF4-B358-B0D0CB4D67DD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672F3435-D8DC-C1AE-AD3A-B33901C3DF4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დედამიწის მიზიდულობის ძალა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m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მასის სხეულზე მოქმედი ძალა დედამიწის ზედაპირზე:</a:t>
            </a: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 = G m M</a:t>
            </a:r>
            <a:r>
              <a:rPr lang="ka-GE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დ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/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R</a:t>
            </a:r>
            <a:r>
              <a:rPr lang="ka-GE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დ</a:t>
            </a:r>
            <a:r>
              <a:rPr lang="en-US" altLang="en-US" sz="2800" b="1" baseline="30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M</a:t>
            </a:r>
            <a:r>
              <a:rPr lang="ka-GE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დ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-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დედამიწის მასა</a:t>
            </a:r>
            <a:endParaRPr lang="en-US" altLang="en-US" sz="2800" b="1" baseline="-250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R</a:t>
            </a:r>
            <a:r>
              <a:rPr lang="ka-GE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დ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-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დედამიწის რადიუსი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 = m g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g -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თავისუფალი ვარდნის აჩქარება</a:t>
            </a:r>
            <a:endParaRPr lang="ka-GE" altLang="en-US" sz="2800" b="1" baseline="-250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16387" name="Rectangle 4">
            <a:extLst>
              <a:ext uri="{FF2B5EF4-FFF2-40B4-BE49-F238E27FC236}">
                <a16:creationId xmlns:a16="http://schemas.microsoft.com/office/drawing/2014/main" id="{CE75C51A-70E6-4FDD-8B73-8B824C3E4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495800"/>
            <a:ext cx="2209800" cy="9144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88" name="Footer Placeholder 2">
            <a:extLst>
              <a:ext uri="{FF2B5EF4-FFF2-40B4-BE49-F238E27FC236}">
                <a16:creationId xmlns:a16="http://schemas.microsoft.com/office/drawing/2014/main" id="{89165AF2-BA3B-022A-D1A6-19B8D64344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6389" name="Slide Number Placeholder 3">
            <a:extLst>
              <a:ext uri="{FF2B5EF4-FFF2-40B4-BE49-F238E27FC236}">
                <a16:creationId xmlns:a16="http://schemas.microsoft.com/office/drawing/2014/main" id="{23A27E5D-3FD0-7ECC-6BA4-B70D749591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11EEAC-1966-4CD4-A6B0-DD5CCE53A8C4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65CAA6BC-0016-DA08-82F2-9CFC4C81410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თავისუფალი ვარდნის აჩქარება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თავისუფალი ვარდნის აჩქარება:</a:t>
            </a:r>
            <a:endParaRPr lang="en-US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g</a:t>
            </a:r>
            <a:r>
              <a:rPr lang="ka-GE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დ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 =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G M</a:t>
            </a:r>
            <a:r>
              <a:rPr lang="ka-GE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დ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/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R</a:t>
            </a:r>
            <a:r>
              <a:rPr lang="ka-GE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დ</a:t>
            </a:r>
            <a:r>
              <a:rPr lang="en-US" alt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endParaRPr lang="en-US" altLang="en-US" sz="2800" b="1" baseline="-250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დედამიწის მასა:		5.98 </a:t>
            </a:r>
            <a:r>
              <a:rPr lang="en-US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10</a:t>
            </a:r>
            <a:r>
              <a:rPr lang="en-US" altLang="en-US" sz="2800" baseline="30000" dirty="0">
                <a:solidFill>
                  <a:schemeClr val="bg1"/>
                </a:solidFill>
                <a:latin typeface="Sylfaen" panose="010A0502050306030303" pitchFamily="18" charset="0"/>
              </a:rPr>
              <a:t>24</a:t>
            </a:r>
            <a:r>
              <a:rPr lang="en-US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კგ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დედამიწის რადიუსი:	6380 კმ = 6.38 10</a:t>
            </a:r>
            <a:r>
              <a:rPr lang="ka-GE" altLang="en-US" sz="2800" baseline="30000" dirty="0">
                <a:solidFill>
                  <a:schemeClr val="bg1"/>
                </a:solidFill>
                <a:latin typeface="Sylfaen" panose="010A0502050306030303" pitchFamily="18" charset="0"/>
              </a:rPr>
              <a:t>6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 მ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g</a:t>
            </a:r>
            <a:r>
              <a:rPr lang="ka-GE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დ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 = 9.80 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მ/წმ</a:t>
            </a:r>
            <a:r>
              <a:rPr lang="ka-GE" altLang="en-US" sz="2800" b="1" baseline="30000" dirty="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</a:p>
          <a:p>
            <a:pPr algn="ctr"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დედამიწის გრავიტაციული მიზიდულობის ძალით გამოწვეული აჩქარება (თავისუფალი ვარდნა)</a:t>
            </a:r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6072FDE2-E040-85DB-1CD3-365BABCB0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286000"/>
            <a:ext cx="3276600" cy="1219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412" name="Footer Placeholder 2">
            <a:extLst>
              <a:ext uri="{FF2B5EF4-FFF2-40B4-BE49-F238E27FC236}">
                <a16:creationId xmlns:a16="http://schemas.microsoft.com/office/drawing/2014/main" id="{0BAEF09D-0D0A-B4CA-28E8-06EC861FF7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7413" name="Slide Number Placeholder 3">
            <a:extLst>
              <a:ext uri="{FF2B5EF4-FFF2-40B4-BE49-F238E27FC236}">
                <a16:creationId xmlns:a16="http://schemas.microsoft.com/office/drawing/2014/main" id="{55BA0858-3BC9-4125-1302-1CA9B4A0B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00596A-EDB3-474A-83F8-3329F8A58127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58A7BAFD-E3D2-CB16-8A75-0332E1A3F00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თავისუფალი ვარდნის აჩქარება</a:t>
            </a: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g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 დედამიწის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ზედაპირზე 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სხვადასხვა 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წერტილში: </a:t>
            </a:r>
          </a:p>
          <a:p>
            <a:pPr eaLnBrk="1" hangingPunct="1">
              <a:buFontTx/>
              <a:buNone/>
            </a:pPr>
            <a:endParaRPr lang="ka-GE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გრავიტაციული </a:t>
            </a:r>
          </a:p>
          <a:p>
            <a:pPr eaLnBrk="1" hangingPunct="1">
              <a:buFontTx/>
              <a:buNone/>
            </a:pP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ანომალიების </a:t>
            </a:r>
          </a:p>
          <a:p>
            <a:pPr eaLnBrk="1" hangingPunct="1">
              <a:buFontTx/>
              <a:buNone/>
            </a:pP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	კვლევა</a:t>
            </a:r>
          </a:p>
          <a:p>
            <a:pPr eaLnBrk="1" hangingPunct="1">
              <a:buFontTx/>
              <a:buNone/>
            </a:pPr>
            <a:endParaRPr lang="ka-GE" altLang="en-US" sz="2800" b="1" i="1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18435" name="Picture 4" descr="graviti2">
            <a:extLst>
              <a:ext uri="{FF2B5EF4-FFF2-40B4-BE49-F238E27FC236}">
                <a16:creationId xmlns:a16="http://schemas.microsoft.com/office/drawing/2014/main" id="{426C050D-7859-3AC7-0099-20CE77470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1143000"/>
            <a:ext cx="5772150" cy="553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Footer Placeholder 2">
            <a:extLst>
              <a:ext uri="{FF2B5EF4-FFF2-40B4-BE49-F238E27FC236}">
                <a16:creationId xmlns:a16="http://schemas.microsoft.com/office/drawing/2014/main" id="{D65BC9B1-1F8B-1B86-D17B-B935604F4F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8437" name="Slide Number Placeholder 3">
            <a:extLst>
              <a:ext uri="{FF2B5EF4-FFF2-40B4-BE49-F238E27FC236}">
                <a16:creationId xmlns:a16="http://schemas.microsoft.com/office/drawing/2014/main" id="{77A674DE-67FA-980D-CF5A-B1ABDC9DF1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2DAF46-7A3B-4D80-8F69-A4F60B05D8E1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9B272869-0720-1456-3CC8-1F94AE16E2F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გრავიტაციული პოტენციური ენერგია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ka-GE" altLang="en-US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ორი სხეულის გრავიტაციული მიზიდულობის პოტენციური ენერგია უარყოფითი სიდიდეა, რომელიც პროპორციულია სხეულების მასების ნამრავლის და უკუპროპორციულია მათ შორის მანძილის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U = - G m</a:t>
            </a:r>
            <a:r>
              <a:rPr lang="en-US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m</a:t>
            </a:r>
            <a:r>
              <a:rPr lang="en-US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/ r</a:t>
            </a:r>
            <a:endParaRPr lang="en-US" altLang="en-US" sz="2800" b="1" baseline="300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გრავიტაციული ძალისა და </a:t>
            </a:r>
            <a:r>
              <a:rPr lang="ka-GE" altLang="en-US" sz="2800" dirty="0" err="1">
                <a:solidFill>
                  <a:schemeClr val="bg1"/>
                </a:solidFill>
                <a:latin typeface="Sylfaen" panose="010A0502050306030303" pitchFamily="18" charset="0"/>
              </a:rPr>
              <a:t>მანძლის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 ნამრავლი</a:t>
            </a:r>
            <a:endParaRPr lang="en-US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U = - F r</a:t>
            </a:r>
            <a:endParaRPr lang="ka-GE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უარყოფითი ნიშანი გამოწვეულია ურთიერთქმედების </a:t>
            </a:r>
            <a:r>
              <a:rPr lang="ka-GE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მიზიდვის ხასიათით</a:t>
            </a:r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05A248D6-372E-31B4-C98A-67E39AE18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447800"/>
            <a:ext cx="8839200" cy="27432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0" name="Footer Placeholder 2">
            <a:extLst>
              <a:ext uri="{FF2B5EF4-FFF2-40B4-BE49-F238E27FC236}">
                <a16:creationId xmlns:a16="http://schemas.microsoft.com/office/drawing/2014/main" id="{4822362D-2B58-AD41-CD6F-F1948DC8C2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9461" name="Slide Number Placeholder 3">
            <a:extLst>
              <a:ext uri="{FF2B5EF4-FFF2-40B4-BE49-F238E27FC236}">
                <a16:creationId xmlns:a16="http://schemas.microsoft.com/office/drawing/2014/main" id="{FC31D2E1-31C2-DFAD-AE5A-F6AC1436D1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F63446-836D-4635-95A0-D3ABBAD2DF4D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65E51D9F-8ECE-6826-576F-A8DB7C663A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უარყოფითი პოტენციური ენერგია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sz="2000" b="1" dirty="0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			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U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~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–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1/r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buFontTx/>
              <a:buNone/>
            </a:pPr>
            <a:endParaRPr lang="ka-GE" altLang="en-US" sz="1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სხეულებს შორის მანძილის 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ka-GE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შემცირებისას</a:t>
            </a:r>
            <a:r>
              <a:rPr lang="ka-GE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გრავიტაციული 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	პოტენციური ენერგია </a:t>
            </a:r>
            <a:r>
              <a:rPr lang="ka-GE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მცირდება</a:t>
            </a:r>
          </a:p>
          <a:p>
            <a:pPr algn="ctr" eaLnBrk="1" hangingPunct="1">
              <a:buFontTx/>
              <a:buNone/>
            </a:pPr>
            <a:endParaRPr lang="ka-GE" altLang="en-US" sz="2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იზრდება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პოტენციური ენერგიის მოდული |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U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|</a:t>
            </a:r>
          </a:p>
          <a:p>
            <a:pPr algn="ctr" eaLnBrk="1" hangingPunct="1">
              <a:buFontTx/>
              <a:buNone/>
            </a:pPr>
            <a:endParaRPr lang="ka-GE" altLang="en-US" sz="1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None/>
            </a:pPr>
            <a:r>
              <a:rPr lang="ka-GE" alt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მაქსიმუმი:	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r </a:t>
            </a:r>
            <a:r>
              <a:rPr lang="en-US" dirty="0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0 </a:t>
            </a:r>
            <a:r>
              <a:rPr lang="ka-GE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	U </a:t>
            </a:r>
            <a:r>
              <a:rPr lang="en-US" sz="2800" dirty="0">
                <a:solidFill>
                  <a:schemeClr val="bg1"/>
                </a:solidFill>
                <a:latin typeface="Symbol" panose="05050102010706020507" pitchFamily="18" charset="2"/>
              </a:rPr>
              <a:t>® </a:t>
            </a:r>
            <a:r>
              <a:rPr lang="ka-GE" altLang="en-US" sz="2800" dirty="0">
                <a:solidFill>
                  <a:schemeClr val="bg1"/>
                </a:solidFill>
                <a:latin typeface="Symbol" panose="05050102010706020507" pitchFamily="18" charset="2"/>
              </a:rPr>
              <a:t>¥</a:t>
            </a:r>
            <a:r>
              <a:rPr lang="en-US" altLang="en-US" sz="2800" dirty="0">
                <a:solidFill>
                  <a:schemeClr val="bg1"/>
                </a:solidFill>
                <a:latin typeface="Symbol" panose="05050102010706020507" pitchFamily="18" charset="2"/>
              </a:rPr>
              <a:t> </a:t>
            </a:r>
            <a:r>
              <a:rPr lang="en-US" altLang="en-US" sz="2800" dirty="0">
                <a:solidFill>
                  <a:srgbClr val="FF3399"/>
                </a:solidFill>
                <a:latin typeface="Symbol" panose="05050102010706020507" pitchFamily="18" charset="2"/>
              </a:rPr>
              <a:t>	</a:t>
            </a:r>
            <a:r>
              <a:rPr lang="en-US" altLang="en-US" sz="2800" dirty="0">
                <a:solidFill>
                  <a:srgbClr val="FF0000"/>
                </a:solidFill>
                <a:latin typeface="Symbol" panose="05050102010706020507" pitchFamily="18" charset="2"/>
              </a:rPr>
              <a:t>? ? ?</a:t>
            </a:r>
            <a:endParaRPr lang="ka-GE" altLang="en-US" sz="2800" dirty="0">
              <a:solidFill>
                <a:srgbClr val="FF0000"/>
              </a:solidFill>
              <a:latin typeface="Symbol" panose="05050102010706020507" pitchFamily="18" charset="2"/>
            </a:endParaRPr>
          </a:p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Symbol" panose="05050102010706020507" pitchFamily="18" charset="2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პოტენციური ენერგია </a:t>
            </a:r>
            <a:r>
              <a:rPr lang="ka-GE" altLang="en-US" sz="2800" dirty="0" err="1">
                <a:solidFill>
                  <a:srgbClr val="FF0000"/>
                </a:solidFill>
                <a:latin typeface="Sylfaen" panose="010A0502050306030303" pitchFamily="18" charset="0"/>
              </a:rPr>
              <a:t>სინგულარულია</a:t>
            </a:r>
            <a:endParaRPr lang="ka-GE" altLang="en-US" sz="2800" dirty="0">
              <a:solidFill>
                <a:srgbClr val="FF00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1000" dirty="0">
              <a:solidFill>
                <a:srgbClr val="FF00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1000" dirty="0">
                <a:solidFill>
                  <a:schemeClr val="bg1"/>
                </a:solidFill>
                <a:latin typeface="Symbol" panose="05050102010706020507" pitchFamily="18" charset="2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მიზეზი: სხეულების ზომები სასრულია: </a:t>
            </a:r>
            <a:r>
              <a:rPr lang="en-US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r </a:t>
            </a:r>
            <a:r>
              <a:rPr lang="en-US" alt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¹</a:t>
            </a:r>
            <a:r>
              <a:rPr lang="en-US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 0 </a:t>
            </a:r>
            <a:endParaRPr lang="ka-GE" altLang="en-US" sz="2800" dirty="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20483" name="Footer Placeholder 2">
            <a:extLst>
              <a:ext uri="{FF2B5EF4-FFF2-40B4-BE49-F238E27FC236}">
                <a16:creationId xmlns:a16="http://schemas.microsoft.com/office/drawing/2014/main" id="{41E63627-8927-35C6-2961-6CDF336F1F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5C9C5C16-8C48-7EE3-EE9B-F629305FE3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62D4A5-5B87-42C2-A7BD-C5DCF23BBF0F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3" name="Picture 2" descr="A graph with a dotted line&#10;&#10;AI-generated content may be incorrect.">
            <a:extLst>
              <a:ext uri="{FF2B5EF4-FFF2-40B4-BE49-F238E27FC236}">
                <a16:creationId xmlns:a16="http://schemas.microsoft.com/office/drawing/2014/main" id="{9695B628-F1B8-333D-4E76-903C8CF87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508" y="1143000"/>
            <a:ext cx="3256492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211071E6-5144-973B-A0D1-95E6E71D874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მოძრაობა ორბიტაზე</a:t>
            </a:r>
            <a:endParaRPr lang="ka-GE" altLang="en-US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m 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მასის თანამგზავრის წრიული 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ბრუნვა </a:t>
            </a:r>
            <a:r>
              <a:rPr lang="en-US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M 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მასის ცენტრალური 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ობიექტის ირგვლივ:</a:t>
            </a:r>
            <a:endParaRPr lang="en-US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მიზიდულობა: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F = G mM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/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endParaRPr lang="ka-GE" altLang="en-US" sz="2800" b="1" baseline="300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	ნიუტონის მეორე კანონი: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F = m a</a:t>
            </a: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აჩქარება წრიული მოძრაობისას: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a = V</a:t>
            </a:r>
            <a:r>
              <a:rPr lang="en-US" alt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/ r</a:t>
            </a:r>
            <a:endParaRPr lang="ka-GE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7" name="Oval 4">
            <a:extLst>
              <a:ext uri="{FF2B5EF4-FFF2-40B4-BE49-F238E27FC236}">
                <a16:creationId xmlns:a16="http://schemas.microsoft.com/office/drawing/2014/main" id="{80ADC753-E4B4-FABD-1ED9-F9DBDF714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28956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08" name="Oval 5">
            <a:extLst>
              <a:ext uri="{FF2B5EF4-FFF2-40B4-BE49-F238E27FC236}">
                <a16:creationId xmlns:a16="http://schemas.microsoft.com/office/drawing/2014/main" id="{EC8E6BB2-B745-D43E-6B11-1C1C89072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524000"/>
            <a:ext cx="2971800" cy="2895600"/>
          </a:xfrm>
          <a:prstGeom prst="ellips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09" name="Oval 6">
            <a:extLst>
              <a:ext uri="{FF2B5EF4-FFF2-40B4-BE49-F238E27FC236}">
                <a16:creationId xmlns:a16="http://schemas.microsoft.com/office/drawing/2014/main" id="{5330CCD1-DF6B-79FA-1C2F-338A7E2A5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1828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10" name="Line 7">
            <a:extLst>
              <a:ext uri="{FF2B5EF4-FFF2-40B4-BE49-F238E27FC236}">
                <a16:creationId xmlns:a16="http://schemas.microsoft.com/office/drawing/2014/main" id="{EC3A9880-5F7A-4EDA-6871-D30C39E35D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96200" y="1447800"/>
            <a:ext cx="609600" cy="4572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Line 8">
            <a:extLst>
              <a:ext uri="{FF2B5EF4-FFF2-40B4-BE49-F238E27FC236}">
                <a16:creationId xmlns:a16="http://schemas.microsoft.com/office/drawing/2014/main" id="{BE9E9C5D-F080-57B0-D78F-83A229C139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96200" y="1905000"/>
            <a:ext cx="609600" cy="6096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Text Box 9">
            <a:extLst>
              <a:ext uri="{FF2B5EF4-FFF2-40B4-BE49-F238E27FC236}">
                <a16:creationId xmlns:a16="http://schemas.microsoft.com/office/drawing/2014/main" id="{919AFDEB-2466-3C3C-A49C-291B491FE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10668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endParaRPr lang="ru-RU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3" name="Text Box 10">
            <a:extLst>
              <a:ext uri="{FF2B5EF4-FFF2-40B4-BE49-F238E27FC236}">
                <a16:creationId xmlns:a16="http://schemas.microsoft.com/office/drawing/2014/main" id="{0DB4AC1C-6A37-6EDD-B03F-8BEA1A894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23622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a</a:t>
            </a:r>
            <a:endParaRPr lang="ru-RU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4" name="Text Box 11">
            <a:extLst>
              <a:ext uri="{FF2B5EF4-FFF2-40B4-BE49-F238E27FC236}">
                <a16:creationId xmlns:a16="http://schemas.microsoft.com/office/drawing/2014/main" id="{9860CD1E-F0A4-21AF-1BE6-783A37FAF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2209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21515" name="Text Box 12">
            <a:extLst>
              <a:ext uri="{FF2B5EF4-FFF2-40B4-BE49-F238E27FC236}">
                <a16:creationId xmlns:a16="http://schemas.microsoft.com/office/drawing/2014/main" id="{A7C163D7-FE06-BD65-AEB5-801298570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838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21516" name="Text Box 13">
            <a:extLst>
              <a:ext uri="{FF2B5EF4-FFF2-40B4-BE49-F238E27FC236}">
                <a16:creationId xmlns:a16="http://schemas.microsoft.com/office/drawing/2014/main" id="{93C9F70B-DB58-8286-FFFD-701B26167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2895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M</a:t>
            </a:r>
            <a:endParaRPr lang="ru-RU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7" name="Text Box 14">
            <a:extLst>
              <a:ext uri="{FF2B5EF4-FFF2-40B4-BE49-F238E27FC236}">
                <a16:creationId xmlns:a16="http://schemas.microsoft.com/office/drawing/2014/main" id="{B1F83BAD-4B22-B818-EE8A-C098BD650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1447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m</a:t>
            </a:r>
            <a:endParaRPr lang="ru-RU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8" name="Footer Placeholder 2">
            <a:extLst>
              <a:ext uri="{FF2B5EF4-FFF2-40B4-BE49-F238E27FC236}">
                <a16:creationId xmlns:a16="http://schemas.microsoft.com/office/drawing/2014/main" id="{C7E29AAF-D611-F471-A520-925732E351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1519" name="Slide Number Placeholder 3">
            <a:extLst>
              <a:ext uri="{FF2B5EF4-FFF2-40B4-BE49-F238E27FC236}">
                <a16:creationId xmlns:a16="http://schemas.microsoft.com/office/drawing/2014/main" id="{DA5EB2F4-E3C3-2BE3-963C-1392552381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66A2F4-EA89-480A-906D-4FC704AAB433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AEE65B77-C5F6-C24B-4905-C257920E060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მოძრაობა ორბიტაზე</a:t>
            </a:r>
            <a:endParaRPr lang="ka-GE" altLang="en-US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მოძრაობის კანონი:</a:t>
            </a: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G mM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/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800" b="1" baseline="30000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ka-GE" altLang="en-US" sz="2800" b="1" baseline="30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m a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m V</a:t>
            </a:r>
            <a:r>
              <a:rPr lang="en-US" altLang="en-US" sz="2800" b="1" baseline="30000" dirty="0">
                <a:solidFill>
                  <a:schemeClr val="bg1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/ r</a:t>
            </a:r>
            <a:endParaRPr lang="ka-GE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ორბიტაზე ბრუნვის სიჩქარე:</a:t>
            </a: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= G M / r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endParaRPr lang="ka-GE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სხეულის ორბიტაზე ბრუნვის სიჩქარე არ არის დამოკიდებული მის მასაზე, არამედ ცენტრალურ მიმზიდველ მასაზე და ორბიტის რადიუსზე</a:t>
            </a:r>
          </a:p>
        </p:txBody>
      </p:sp>
      <p:sp>
        <p:nvSpPr>
          <p:cNvPr id="22531" name="Rectangle 4">
            <a:extLst>
              <a:ext uri="{FF2B5EF4-FFF2-40B4-BE49-F238E27FC236}">
                <a16:creationId xmlns:a16="http://schemas.microsoft.com/office/drawing/2014/main" id="{FE9AC49E-8A27-B9D3-E029-EEEF5D1A8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962400"/>
            <a:ext cx="3200400" cy="9144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532" name="Footer Placeholder 2">
            <a:extLst>
              <a:ext uri="{FF2B5EF4-FFF2-40B4-BE49-F238E27FC236}">
                <a16:creationId xmlns:a16="http://schemas.microsoft.com/office/drawing/2014/main" id="{8985BDB4-DA8A-559F-1871-185289D6B7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2533" name="Slide Number Placeholder 3">
            <a:extLst>
              <a:ext uri="{FF2B5EF4-FFF2-40B4-BE49-F238E27FC236}">
                <a16:creationId xmlns:a16="http://schemas.microsoft.com/office/drawing/2014/main" id="{B9259E6D-BEC9-656E-962A-48DB0A44E8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EE00AC-1C27-45DD-B577-0B7E70AC69D7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>
              <a:ext uri="{FF2B5EF4-FFF2-40B4-BE49-F238E27FC236}">
                <a16:creationId xmlns:a16="http://schemas.microsoft.com/office/drawing/2014/main" id="{5FFF9B58-B276-7467-63D0-B4B5968F8CC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პირველი კოსმოსური სიჩქარე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ჰორიზონტალურად გასროლილი სხეული ეცემა დედამიწას რაღაცა მანძილში. რაც მეტია სიჩქარე, მით მეტია ფრენის ჰორიზონტული მანძილი.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რა სიჩქარით უნდა </a:t>
            </a: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გავისროლოთ სხეული </a:t>
            </a: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რომ ის აღარ დაეცეს </a:t>
            </a:r>
            <a:endParaRPr lang="en-US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დედამიწას?</a:t>
            </a:r>
          </a:p>
          <a:p>
            <a:pPr algn="ctr" eaLnBrk="1" hangingPunct="1">
              <a:buFontTx/>
              <a:buNone/>
            </a:pPr>
            <a:endParaRPr lang="ka-GE" altLang="en-US" sz="2800" b="1" i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23555" name="Picture 6" descr="Untitled-1">
            <a:extLst>
              <a:ext uri="{FF2B5EF4-FFF2-40B4-BE49-F238E27FC236}">
                <a16:creationId xmlns:a16="http://schemas.microsoft.com/office/drawing/2014/main" id="{92676A45-60F9-37C4-90D3-C58A716E4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Footer Placeholder 2">
            <a:extLst>
              <a:ext uri="{FF2B5EF4-FFF2-40B4-BE49-F238E27FC236}">
                <a16:creationId xmlns:a16="http://schemas.microsoft.com/office/drawing/2014/main" id="{0577214A-3646-7FA6-A3D9-18EA3489B2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3557" name="Slide Number Placeholder 3">
            <a:extLst>
              <a:ext uri="{FF2B5EF4-FFF2-40B4-BE49-F238E27FC236}">
                <a16:creationId xmlns:a16="http://schemas.microsoft.com/office/drawing/2014/main" id="{F874F503-FFEF-0846-CB90-3F78161459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81FD50-A836-41E1-B67C-4F14ACFAF0DC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D27454D2-911E-5C7E-2513-877E87B2354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წინა ლექციაში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მუშაობა და კინეტიკური ენერგია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სიმძლავრე და ენერგია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პოტენციური ენერგია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ენერგიის შენახვის კანონი</a:t>
            </a: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chemeClr val="accent2">
                  <a:lumMod val="20000"/>
                  <a:lumOff val="80000"/>
                </a:schemeClr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კონსერვატიული და არა</a:t>
            </a:r>
            <a:r>
              <a:rPr lang="en-US" alt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-</a:t>
            </a:r>
            <a:r>
              <a:rPr lang="ka-GE" alt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Sylfaen" panose="010A0502050306030303" pitchFamily="18" charset="0"/>
              </a:rPr>
              <a:t>კონსერვატიული ძალები</a:t>
            </a:r>
          </a:p>
        </p:txBody>
      </p:sp>
      <p:sp>
        <p:nvSpPr>
          <p:cNvPr id="6147" name="Footer Placeholder 2">
            <a:extLst>
              <a:ext uri="{FF2B5EF4-FFF2-40B4-BE49-F238E27FC236}">
                <a16:creationId xmlns:a16="http://schemas.microsoft.com/office/drawing/2014/main" id="{3A17344E-28E6-EABA-B880-E61F00BB6C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5DD8A211-6A0E-2602-E2AD-200D079012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2D8FF9-4F4F-4F2F-9F47-26402686D62B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>
            <a:extLst>
              <a:ext uri="{FF2B5EF4-FFF2-40B4-BE49-F238E27FC236}">
                <a16:creationId xmlns:a16="http://schemas.microsoft.com/office/drawing/2014/main" id="{41EF7DF0-8AAE-926C-0224-4D75091A500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პირველი კოსმოსური სიჩქარე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სხეულის გასროლის სიჩქარე უდრის დედამიწის ცენტრიდან იგივე დაშორების ორბიტაზე </a:t>
            </a: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მოძრაობის სიჩქარეს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ka-GE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= 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(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G M</a:t>
            </a:r>
            <a:r>
              <a:rPr lang="ka-GE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დ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/ r</a:t>
            </a:r>
            <a:r>
              <a:rPr lang="ka-GE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დ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) </a:t>
            </a:r>
            <a:r>
              <a:rPr lang="ka-GE" alt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</a:rPr>
              <a:t>1/2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ka-GE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= 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7 860 მ/წმ = 28 296 კმ/სთ</a:t>
            </a: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i="1" dirty="0">
                <a:solidFill>
                  <a:schemeClr val="bg1"/>
                </a:solidFill>
                <a:latin typeface="Sylfaen" panose="010A0502050306030303" pitchFamily="18" charset="0"/>
              </a:rPr>
              <a:t>სხეულის დედამიწის ორბიტაზე გასვლის მინიმალური სიჩქარე</a:t>
            </a:r>
          </a:p>
        </p:txBody>
      </p:sp>
      <p:sp>
        <p:nvSpPr>
          <p:cNvPr id="24579" name="Footer Placeholder 2">
            <a:extLst>
              <a:ext uri="{FF2B5EF4-FFF2-40B4-BE49-F238E27FC236}">
                <a16:creationId xmlns:a16="http://schemas.microsoft.com/office/drawing/2014/main" id="{29B61614-4A0C-9747-475C-B0AD0EFDAF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9B2D43FC-7AAF-74E6-F06A-A97BEE4218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7467381-CA85-4D3E-9A78-347DDB4A2BD7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FFFCC537-226E-646C-CB70-ADB0A9AEFBA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მეორე კოსმოსური სიჩქარე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ენერგიის შენახვის კანონი:</a:t>
            </a: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E = E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k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+ U = constant</a:t>
            </a:r>
          </a:p>
          <a:p>
            <a:pPr algn="ctr" eaLnBrk="1" hangingPunct="1"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კინეტიკური ენერგია: 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E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k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m V</a:t>
            </a:r>
            <a:r>
              <a:rPr lang="en-US" altLang="en-US" sz="2800" b="1" baseline="30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/ 2 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	   &gt; 0</a:t>
            </a:r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პოტენციური ენერგია: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U = - G m M</a:t>
            </a:r>
            <a:r>
              <a:rPr lang="ka-GE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დ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/ r</a:t>
            </a:r>
            <a:r>
              <a:rPr lang="ka-GE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დ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  &lt; 0</a:t>
            </a:r>
            <a:endParaRPr lang="en-US" altLang="en-US" sz="2800" b="1" baseline="30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სისტემის სრული ენერგია შეიძლება იყოს როგორც დადებითი, ისე უარყოფითი:</a:t>
            </a: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E &gt; 0	:	 |E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k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| &gt; |U| </a:t>
            </a: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E &lt; 0	:	 |E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k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| &lt; |U|</a:t>
            </a:r>
            <a:endParaRPr lang="ka-GE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3" name="Footer Placeholder 2">
            <a:extLst>
              <a:ext uri="{FF2B5EF4-FFF2-40B4-BE49-F238E27FC236}">
                <a16:creationId xmlns:a16="http://schemas.microsoft.com/office/drawing/2014/main" id="{B44FA6C9-6DC0-436B-D182-9C9AC7DBE4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37569916-3320-4381-DA4C-A0FD4FBE95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B8C24C-9DEB-4408-8D05-095CA8CEB5A7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>
            <a:extLst>
              <a:ext uri="{FF2B5EF4-FFF2-40B4-BE49-F238E27FC236}">
                <a16:creationId xmlns:a16="http://schemas.microsoft.com/office/drawing/2014/main" id="{D9340E1C-3227-9F19-2D74-BC37B11DF13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მეორე კოსმოსური სიჩქარე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sz="2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რა სიჩქარით უნდა გავისროლოთ სხეული რომ მან დატოვოს დედამიწის მიზიდულობის ველი და შეძლოს ფრენა უსასრულობისკენ?</a:t>
            </a:r>
          </a:p>
          <a:p>
            <a:pPr eaLnBrk="1" hangingPunct="1">
              <a:buFontTx/>
              <a:buNone/>
            </a:pPr>
            <a:r>
              <a:rPr lang="ka-GE" altLang="en-US" sz="2000" b="1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უსასრულობაში: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r </a:t>
            </a:r>
            <a:r>
              <a:rPr lang="ka-GE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® ¥</a:t>
            </a:r>
            <a:r>
              <a:rPr lang="en-US" altLang="en-US" sz="2800" b="1">
                <a:solidFill>
                  <a:schemeClr val="bg1"/>
                </a:solidFill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, 	U </a:t>
            </a:r>
            <a:r>
              <a:rPr lang="ka-GE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0, 	E </a:t>
            </a:r>
            <a:r>
              <a:rPr lang="ka-GE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  <a:r>
              <a:rPr lang="en-US" altLang="en-US" sz="2800" b="1">
                <a:solidFill>
                  <a:schemeClr val="bg1"/>
                </a:solidFill>
                <a:latin typeface="Symbol" panose="05050102010706020507" pitchFamily="18" charset="2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E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k</a:t>
            </a:r>
            <a:endParaRPr lang="ka-GE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E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k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&gt; 0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E &gt; 0</a:t>
            </a:r>
          </a:p>
          <a:p>
            <a:pPr eaLnBrk="1" hangingPunct="1"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|E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k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| &gt; |U| 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	:	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m V</a:t>
            </a:r>
            <a:r>
              <a:rPr lang="ka-GE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baseline="300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/ 2 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&gt;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G m M / r</a:t>
            </a:r>
            <a:endParaRPr lang="ka-GE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ka-GE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baseline="30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= 2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G M / r</a:t>
            </a: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7" name="Rectangle 4">
            <a:extLst>
              <a:ext uri="{FF2B5EF4-FFF2-40B4-BE49-F238E27FC236}">
                <a16:creationId xmlns:a16="http://schemas.microsoft.com/office/drawing/2014/main" id="{9D797C90-B6E7-8372-EED5-48B1BA0E0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5181600"/>
            <a:ext cx="3505200" cy="12192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28" name="Footer Placeholder 2">
            <a:extLst>
              <a:ext uri="{FF2B5EF4-FFF2-40B4-BE49-F238E27FC236}">
                <a16:creationId xmlns:a16="http://schemas.microsoft.com/office/drawing/2014/main" id="{96899ABA-B016-3835-C3D9-073BC7DED9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6629" name="Slide Number Placeholder 3">
            <a:extLst>
              <a:ext uri="{FF2B5EF4-FFF2-40B4-BE49-F238E27FC236}">
                <a16:creationId xmlns:a16="http://schemas.microsoft.com/office/drawing/2014/main" id="{B559F514-FAA2-4A84-D040-AE3A03E5FB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745E853-09E7-40AC-85F2-9907E55F5F56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>
              <a:ext uri="{FF2B5EF4-FFF2-40B4-BE49-F238E27FC236}">
                <a16:creationId xmlns:a16="http://schemas.microsoft.com/office/drawing/2014/main" id="{CB62ACDA-3CBD-C132-CFB6-B3E224E66F5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მეორე კოსმოსური სიჩქარე</a:t>
            </a:r>
          </a:p>
          <a:p>
            <a:pPr eaLnBrk="1" hangingPunct="1">
              <a:buFontTx/>
              <a:buNone/>
            </a:pPr>
            <a:endParaRPr lang="ka-GE" altLang="en-US" sz="1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r>
              <a:rPr lang="ka-GE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= (2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G M</a:t>
            </a:r>
            <a:r>
              <a:rPr lang="ka-GE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დ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/ r</a:t>
            </a:r>
            <a:r>
              <a:rPr lang="ka-GE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დ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) </a:t>
            </a:r>
            <a:r>
              <a:rPr lang="ka-GE" alt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</a:rPr>
              <a:t>1/2</a:t>
            </a: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	V</a:t>
            </a:r>
            <a:r>
              <a:rPr lang="ka-GE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= 11 116 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მ/წმ = 40 0019 კმ/სთ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სიჩქარე, რომელიც სხეულს სჭირდება რათა დაძლიოს დედამიწის მიზიდულობის ძალა და გავიდეს ღია კოსმოსში (მზის სისტემაში)</a:t>
            </a:r>
          </a:p>
          <a:p>
            <a:pPr eaLnBrk="1" hangingPunct="1">
              <a:buFontTx/>
              <a:buNone/>
            </a:pPr>
            <a:endParaRPr lang="ka-GE" altLang="en-US" sz="2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	კიდევ უფრო მაღალი სიჩქარეა  საჭირო მზის სისტემიდან გასასვლელად</a:t>
            </a:r>
          </a:p>
        </p:txBody>
      </p:sp>
      <p:sp>
        <p:nvSpPr>
          <p:cNvPr id="27651" name="Footer Placeholder 2">
            <a:extLst>
              <a:ext uri="{FF2B5EF4-FFF2-40B4-BE49-F238E27FC236}">
                <a16:creationId xmlns:a16="http://schemas.microsoft.com/office/drawing/2014/main" id="{8A781433-89B8-8C6B-44D7-B220A61827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575FD268-7EE3-84EF-B503-6B68DDD448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1CAE64-AC1E-4E25-9C34-5D16F1974427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8F5C964B-2047-C3A8-E88B-48F01778505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წონა</a:t>
            </a:r>
          </a:p>
          <a:p>
            <a:pPr eaLnBrk="1" hangingPunct="1">
              <a:buFontTx/>
              <a:buNone/>
            </a:pPr>
            <a:endParaRPr lang="ka-GE" altLang="en-US" sz="24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სხეულის წონა ეწოდება ძალას, რომლითაც იგი მოქმედებს საყრდენზე ან საკიდარზე</a:t>
            </a: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უძრავი სხეული დედამიწის 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ზედაპირზე</a:t>
            </a:r>
            <a:r>
              <a:rPr lang="en-US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: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			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N +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2800" b="1" baseline="-25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= 0</a:t>
            </a: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			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2800" b="1" baseline="-25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-m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g</a:t>
            </a: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წონა:	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W = m g</a:t>
            </a: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28675" name="Rectangle 4">
            <a:extLst>
              <a:ext uri="{FF2B5EF4-FFF2-40B4-BE49-F238E27FC236}">
                <a16:creationId xmlns:a16="http://schemas.microsoft.com/office/drawing/2014/main" id="{2076F8E7-551B-1C5E-D6B6-9499EA4EC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581400"/>
            <a:ext cx="1143000" cy="685800"/>
          </a:xfrm>
          <a:prstGeom prst="rect">
            <a:avLst/>
          </a:prstGeom>
          <a:solidFill>
            <a:srgbClr val="33CCCC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6" name="Line 8">
            <a:extLst>
              <a:ext uri="{FF2B5EF4-FFF2-40B4-BE49-F238E27FC236}">
                <a16:creationId xmlns:a16="http://schemas.microsoft.com/office/drawing/2014/main" id="{7E7705D4-40F7-50A8-C290-5B1DFB8314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9000" y="2971800"/>
            <a:ext cx="0" cy="9144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7" name="Text Box 9">
            <a:extLst>
              <a:ext uri="{FF2B5EF4-FFF2-40B4-BE49-F238E27FC236}">
                <a16:creationId xmlns:a16="http://schemas.microsoft.com/office/drawing/2014/main" id="{FF8B2362-E122-C004-4066-74CE6B086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8956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N</a:t>
            </a:r>
            <a:endParaRPr lang="ru-RU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8" name="Text Box 10">
            <a:extLst>
              <a:ext uri="{FF2B5EF4-FFF2-40B4-BE49-F238E27FC236}">
                <a16:creationId xmlns:a16="http://schemas.microsoft.com/office/drawing/2014/main" id="{1AF951E9-A994-7EDD-F3AB-FDE159A56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590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28679" name="Rectangle 13" descr="Brown marble">
            <a:extLst>
              <a:ext uri="{FF2B5EF4-FFF2-40B4-BE49-F238E27FC236}">
                <a16:creationId xmlns:a16="http://schemas.microsoft.com/office/drawing/2014/main" id="{8DD08F8F-4B85-5738-EE63-82B4FED9E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343400"/>
            <a:ext cx="4343400" cy="12192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80" name="Text Box 11">
            <a:extLst>
              <a:ext uri="{FF2B5EF4-FFF2-40B4-BE49-F238E27FC236}">
                <a16:creationId xmlns:a16="http://schemas.microsoft.com/office/drawing/2014/main" id="{9897FDA5-E4F1-D588-F024-572D3F6BE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433888"/>
            <a:ext cx="685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g</a:t>
            </a:r>
            <a:endParaRPr lang="ru-RU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81" name="Text Box 12">
            <a:extLst>
              <a:ext uri="{FF2B5EF4-FFF2-40B4-BE49-F238E27FC236}">
                <a16:creationId xmlns:a16="http://schemas.microsoft.com/office/drawing/2014/main" id="{CDA798C4-3FF3-A4E2-02D4-3EDEE6BD5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191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28682" name="Line 14">
            <a:extLst>
              <a:ext uri="{FF2B5EF4-FFF2-40B4-BE49-F238E27FC236}">
                <a16:creationId xmlns:a16="http://schemas.microsoft.com/office/drawing/2014/main" id="{5138A32A-15B9-356D-C58E-EAE42E11FB12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962400"/>
            <a:ext cx="0" cy="10668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3" name="Footer Placeholder 2">
            <a:extLst>
              <a:ext uri="{FF2B5EF4-FFF2-40B4-BE49-F238E27FC236}">
                <a16:creationId xmlns:a16="http://schemas.microsoft.com/office/drawing/2014/main" id="{CF409CC8-E9AB-E2D9-33A2-0D225A949D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8684" name="Slide Number Placeholder 3">
            <a:extLst>
              <a:ext uri="{FF2B5EF4-FFF2-40B4-BE49-F238E27FC236}">
                <a16:creationId xmlns:a16="http://schemas.microsoft.com/office/drawing/2014/main" id="{C8CD575C-9740-ED52-2258-7072F2BC1B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D57095-B967-401A-A6CA-A12D2B7E5732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A3FD373D-352F-8ACE-A815-0871EAC908A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წონა თვითმფრინავში</a:t>
            </a:r>
          </a:p>
          <a:p>
            <a:pPr eaLnBrk="1" hangingPunct="1"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თანაბარი ფრენა 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10 კმ 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სიმაღლეზე </a:t>
            </a:r>
            <a:r>
              <a:rPr lang="ka-GE" altLang="en-US" sz="1000" b="1" dirty="0">
                <a:solidFill>
                  <a:schemeClr val="bg1"/>
                </a:solidFill>
                <a:latin typeface="Sylfaen" panose="010A0502050306030303" pitchFamily="18" charset="0"/>
              </a:rPr>
              <a:t>		</a:t>
            </a:r>
          </a:p>
          <a:p>
            <a:pPr eaLnBrk="1" hangingPunct="1">
              <a:buFontTx/>
              <a:buNone/>
            </a:pPr>
            <a:endParaRPr lang="ka-GE" altLang="en-US" sz="1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გრავიტაციული მიზიდულობა:</a:t>
            </a: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F = mg</a:t>
            </a:r>
            <a:r>
              <a:rPr lang="en-US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	</a:t>
            </a: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		g</a:t>
            </a:r>
            <a:r>
              <a:rPr lang="en-US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= G M / (R + r)</a:t>
            </a:r>
            <a:r>
              <a:rPr lang="en-US" alt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</a:p>
          <a:p>
            <a:pPr eaLnBrk="1" hangingPunct="1">
              <a:buFontTx/>
              <a:buNone/>
            </a:pPr>
            <a:endParaRPr lang="en-US" altLang="en-US" sz="2800" b="1" baseline="300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baseline="30000" dirty="0">
                <a:solidFill>
                  <a:srgbClr val="FFFF00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g</a:t>
            </a:r>
            <a:r>
              <a:rPr lang="en-US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= 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.997 g</a:t>
            </a: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W = 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.997 W</a:t>
            </a:r>
            <a:r>
              <a:rPr lang="en-US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0</a:t>
            </a:r>
            <a:endParaRPr lang="ka-GE" altLang="en-US" sz="2800" b="1" baseline="-250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გრავიტაციული მიზიდულობის შესუსტების გამო ადამიანის წონა კლებულობს 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0.3%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–ით.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29699" name="Picture 8" descr="derrie-air copy">
            <a:extLst>
              <a:ext uri="{FF2B5EF4-FFF2-40B4-BE49-F238E27FC236}">
                <a16:creationId xmlns:a16="http://schemas.microsoft.com/office/drawing/2014/main" id="{C18096C7-F8D8-DDA6-8DE9-40592CC3D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36576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Footer Placeholder 2">
            <a:extLst>
              <a:ext uri="{FF2B5EF4-FFF2-40B4-BE49-F238E27FC236}">
                <a16:creationId xmlns:a16="http://schemas.microsoft.com/office/drawing/2014/main" id="{4C573D1E-BC36-5A2E-386D-6976BA99CF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29701" name="Slide Number Placeholder 3">
            <a:extLst>
              <a:ext uri="{FF2B5EF4-FFF2-40B4-BE49-F238E27FC236}">
                <a16:creationId xmlns:a16="http://schemas.microsoft.com/office/drawing/2014/main" id="{0C801527-2A68-6255-AB89-4F668A189D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22D373-AD27-480A-8AC4-DE8329398425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EB4ECA87-5BFF-3189-E187-B514311C1F9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წონის შემცირება</a:t>
            </a: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წონის შემცირება შესაძლებელია თავისუფალი ვარდნის აჩქარების, ანუ გრავიტაციის შესუსტების გამო.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გრავიტაციის მიზიდულობის ძალის შესუსტება: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1.) ობიექტამდე მანძილის გაზრდა 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	(ატმოსფეროს მაღალ ფენებში)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2.) ობიექტის მასის შემცირება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	(სხვა ციური სხეულების მიზიდულობა)</a:t>
            </a:r>
          </a:p>
        </p:txBody>
      </p:sp>
      <p:sp>
        <p:nvSpPr>
          <p:cNvPr id="30723" name="Footer Placeholder 2">
            <a:extLst>
              <a:ext uri="{FF2B5EF4-FFF2-40B4-BE49-F238E27FC236}">
                <a16:creationId xmlns:a16="http://schemas.microsoft.com/office/drawing/2014/main" id="{18055740-D5E6-E3D9-D113-B7A5B5C93E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40C62AB3-FFE9-E0C5-8E2F-54C26AD3A0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9B3850-1B0D-46D1-A022-CE7FA7C0E646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98E2599D-1B64-5315-DBB0-86AC7243B58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ადამინის წონა მთვარეზე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თუკი დედამიწაზე ადამიანის წონაა 1000 ნიუტონი 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(100 კგ ტვირთის წონა), მაშინ მთვარის ზედაპირზე მისი წონა იქნება 166 ნიუტონი (16.6 კგ ტვირთის ექვივალენტი)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g</a:t>
            </a:r>
            <a:r>
              <a:rPr lang="ka-GE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მ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=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G M</a:t>
            </a:r>
            <a:r>
              <a:rPr lang="ka-GE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მ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/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R</a:t>
            </a:r>
            <a:r>
              <a:rPr lang="ka-GE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მ</a:t>
            </a:r>
            <a:r>
              <a:rPr lang="en-US" altLang="en-US" sz="2800" b="1" baseline="30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endParaRPr lang="en-US" altLang="en-US" sz="28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თავისუფალი ვარდნის აჩქარება მთვარეზე</a:t>
            </a: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g</a:t>
            </a:r>
            <a:r>
              <a:rPr lang="ka-GE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მ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=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0.166 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g</a:t>
            </a:r>
            <a:r>
              <a:rPr lang="ka-GE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დ</a:t>
            </a:r>
            <a:r>
              <a:rPr lang="en-US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 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(16.6%)</a:t>
            </a: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31747" name="Footer Placeholder 2">
            <a:extLst>
              <a:ext uri="{FF2B5EF4-FFF2-40B4-BE49-F238E27FC236}">
                <a16:creationId xmlns:a16="http://schemas.microsoft.com/office/drawing/2014/main" id="{2D60971C-308A-86D3-00F2-6FDB65EE0F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0FA73853-B65E-B824-D479-9EA2534153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23E22D-FB70-4002-B25F-9369570D9D21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7B41AEE8-D8EC-5780-2973-3CB26FD251A2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rgbClr val="66FF99"/>
                </a:solidFill>
                <a:latin typeface="Sylfaen" panose="010A0502050306030303" pitchFamily="18" charset="0"/>
              </a:rPr>
              <a:t>ადამიანის წონა მთვარის ზედაპირზე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4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32772" name="Footer Placeholder 2">
            <a:extLst>
              <a:ext uri="{FF2B5EF4-FFF2-40B4-BE49-F238E27FC236}">
                <a16:creationId xmlns:a16="http://schemas.microsoft.com/office/drawing/2014/main" id="{00D04C21-FDFF-F55E-BABD-7F7D4C53A4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2773" name="Slide Number Placeholder 3">
            <a:extLst>
              <a:ext uri="{FF2B5EF4-FFF2-40B4-BE49-F238E27FC236}">
                <a16:creationId xmlns:a16="http://schemas.microsoft.com/office/drawing/2014/main" id="{7FB6F369-FA14-F719-ED01-D6DE54A8D5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47842E5-FBEB-47CA-A87A-FC9B7FF16102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2" name="8_astronauts">
            <a:hlinkClick r:id="" action="ppaction://media"/>
            <a:extLst>
              <a:ext uri="{FF2B5EF4-FFF2-40B4-BE49-F238E27FC236}">
                <a16:creationId xmlns:a16="http://schemas.microsoft.com/office/drawing/2014/main" id="{3576B42E-D6C2-6AB7-6856-0695A8EFC7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700" y="1295400"/>
            <a:ext cx="7086600" cy="5314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C5110AD2-E00F-DD3C-EA25-8C3D9C40770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ადამიანის წონა მზის სისტემის პლანეტებზე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100 კგ 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ადამინის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წონა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სხვადასხვა 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პლანეტის</a:t>
            </a: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ზედაპირზე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33795" name="Picture 4" descr="100kg">
            <a:extLst>
              <a:ext uri="{FF2B5EF4-FFF2-40B4-BE49-F238E27FC236}">
                <a16:creationId xmlns:a16="http://schemas.microsoft.com/office/drawing/2014/main" id="{0CB5CB1A-A397-1BE0-834D-5DC2EB450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6248400" cy="563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Footer Placeholder 2">
            <a:extLst>
              <a:ext uri="{FF2B5EF4-FFF2-40B4-BE49-F238E27FC236}">
                <a16:creationId xmlns:a16="http://schemas.microsoft.com/office/drawing/2014/main" id="{7F6BA149-3471-26B1-C540-21184541F2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3797" name="Slide Number Placeholder 3">
            <a:extLst>
              <a:ext uri="{FF2B5EF4-FFF2-40B4-BE49-F238E27FC236}">
                <a16:creationId xmlns:a16="http://schemas.microsoft.com/office/drawing/2014/main" id="{77BA5BDF-03B9-1241-AE85-1F2E5F86B5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1425CE-5D79-41E4-88D9-12CF253E661C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6868C86D-1B76-8391-62E3-05F6FB98E9D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ფუნდამენტური </a:t>
            </a:r>
            <a:r>
              <a:rPr lang="ka-GE" altLang="en-US" b="1" dirty="0" err="1">
                <a:solidFill>
                  <a:srgbClr val="66FF99"/>
                </a:solidFill>
                <a:latin typeface="Sylfaen" panose="010A0502050306030303" pitchFamily="18" charset="0"/>
              </a:rPr>
              <a:t>ურთიერთქმედები</a:t>
            </a:r>
            <a:endParaRPr lang="ka-GE" altLang="en-US" b="1" dirty="0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- 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ძლიერი ურთიერთქმედება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(ატომის ბირთვების შემაკავებელი ძალა)</a:t>
            </a:r>
          </a:p>
          <a:p>
            <a:pPr eaLnBrk="1" hangingPunct="1">
              <a:buFontTx/>
              <a:buNone/>
            </a:pPr>
            <a:endParaRPr lang="ka-GE" altLang="en-US" sz="1000" b="1" i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 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- 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სუსტი ურთიერთქმედება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(განზიდვა, ბირთვის </a:t>
            </a:r>
            <a:r>
              <a:rPr lang="ka-GE" altLang="en-US" sz="2800" i="1" dirty="0" err="1">
                <a:solidFill>
                  <a:schemeClr val="bg1"/>
                </a:solidFill>
                <a:latin typeface="Sylfaen" panose="010A0502050306030303" pitchFamily="18" charset="0"/>
              </a:rPr>
              <a:t>რადიოაქტიული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 დაშლა)</a:t>
            </a:r>
          </a:p>
          <a:p>
            <a:pPr eaLnBrk="1" hangingPunct="1">
              <a:buFontTx/>
              <a:buNone/>
            </a:pPr>
            <a:endParaRPr lang="ka-GE" altLang="en-US" sz="1000" b="1" i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 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- 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ელექტრომაგნიტური ურთიერთქმედება</a:t>
            </a: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(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ელექტროენერგია, რადიო, ტელევიზია, სინათლე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  <a:endParaRPr lang="ka-GE" altLang="en-US" sz="2800" i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1000" b="1" i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 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- 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გრავიტაციული ურთიერთქმედება</a:t>
            </a:r>
          </a:p>
          <a:p>
            <a:pPr eaLnBrk="1" hangingPunct="1">
              <a:buFontTx/>
              <a:buNone/>
            </a:pPr>
            <a:r>
              <a:rPr lang="ka-GE" altLang="en-US" sz="2800" b="1" i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(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მიზიდულობა, პლანეტების მოძრაობა</a:t>
            </a:r>
            <a:r>
              <a:rPr lang="en-US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)</a:t>
            </a:r>
            <a:endParaRPr lang="ka-GE" altLang="en-US" sz="2800" i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7171" name="Footer Placeholder 2">
            <a:extLst>
              <a:ext uri="{FF2B5EF4-FFF2-40B4-BE49-F238E27FC236}">
                <a16:creationId xmlns:a16="http://schemas.microsoft.com/office/drawing/2014/main" id="{E6BF0331-7CAD-A913-46D5-4C9643C639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0484196B-00CC-D55A-BFF5-12657621D0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847A87-E466-440A-81FB-1E998B8F8236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>
            <a:extLst>
              <a:ext uri="{FF2B5EF4-FFF2-40B4-BE49-F238E27FC236}">
                <a16:creationId xmlns:a16="http://schemas.microsoft.com/office/drawing/2014/main" id="{869EB266-CE62-92C7-C076-8D71C41962C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მოძრავი სხეულის წონა</a:t>
            </a:r>
          </a:p>
          <a:p>
            <a:pPr eaLnBrk="1" hangingPunct="1"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აჩქარებით მოძრავი სხეულის წონა განსხვავდება უძრავი სხეულის წონისაგან. 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მაგალითად: 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გავითვალისწინოთ დედამიწის ბრუნვა და გამოვთვალოთ ეკვატორზე მყოფი სხეულის წონა</a:t>
            </a:r>
            <a:endParaRPr lang="en-US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W + mg = ma</a:t>
            </a: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W – mg = – ma</a:t>
            </a: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W = m ( g – a ) 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წონა მცირდება</a:t>
            </a:r>
          </a:p>
        </p:txBody>
      </p:sp>
      <p:sp>
        <p:nvSpPr>
          <p:cNvPr id="34819" name="Oval 4" descr="Brown marble">
            <a:extLst>
              <a:ext uri="{FF2B5EF4-FFF2-40B4-BE49-F238E27FC236}">
                <a16:creationId xmlns:a16="http://schemas.microsoft.com/office/drawing/2014/main" id="{3A3F1623-5558-57D3-1793-DDB846300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572000"/>
            <a:ext cx="2362200" cy="220980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0" name="Rectangle 5">
            <a:extLst>
              <a:ext uri="{FF2B5EF4-FFF2-40B4-BE49-F238E27FC236}">
                <a16:creationId xmlns:a16="http://schemas.microsoft.com/office/drawing/2014/main" id="{4467B3B6-21BA-51EF-77D4-5377FDBF8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267200"/>
            <a:ext cx="5334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1" name="Line 10">
            <a:extLst>
              <a:ext uri="{FF2B5EF4-FFF2-40B4-BE49-F238E27FC236}">
                <a16:creationId xmlns:a16="http://schemas.microsoft.com/office/drawing/2014/main" id="{B69E1F23-EEAE-73B1-8312-F6DA084E379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4343400"/>
            <a:ext cx="0" cy="8382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2" name="Line 11">
            <a:extLst>
              <a:ext uri="{FF2B5EF4-FFF2-40B4-BE49-F238E27FC236}">
                <a16:creationId xmlns:a16="http://schemas.microsoft.com/office/drawing/2014/main" id="{303D1FBA-A301-5205-6336-0F49388744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67600" y="3810000"/>
            <a:ext cx="0" cy="5334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3" name="Line 12">
            <a:extLst>
              <a:ext uri="{FF2B5EF4-FFF2-40B4-BE49-F238E27FC236}">
                <a16:creationId xmlns:a16="http://schemas.microsoft.com/office/drawing/2014/main" id="{4F677044-924D-01E5-2A43-A236BA6EE9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29400" y="4343400"/>
            <a:ext cx="8382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4" name="Text Box 13">
            <a:extLst>
              <a:ext uri="{FF2B5EF4-FFF2-40B4-BE49-F238E27FC236}">
                <a16:creationId xmlns:a16="http://schemas.microsoft.com/office/drawing/2014/main" id="{B24E70EE-4683-0B08-08FC-87DB73A68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36576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W</a:t>
            </a:r>
            <a:endParaRPr lang="ru-RU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5" name="Text Box 14">
            <a:extLst>
              <a:ext uri="{FF2B5EF4-FFF2-40B4-BE49-F238E27FC236}">
                <a16:creationId xmlns:a16="http://schemas.microsoft.com/office/drawing/2014/main" id="{7F6B621D-22CF-7FAE-CC2C-070DBD140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6482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mg</a:t>
            </a:r>
            <a:endParaRPr lang="ru-RU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6" name="Text Box 15">
            <a:extLst>
              <a:ext uri="{FF2B5EF4-FFF2-40B4-BE49-F238E27FC236}">
                <a16:creationId xmlns:a16="http://schemas.microsoft.com/office/drawing/2014/main" id="{9E592F82-7BD7-B3FB-9FCF-53C8801F6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8100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V</a:t>
            </a:r>
            <a:endParaRPr lang="ru-RU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7" name="Text Box 16">
            <a:extLst>
              <a:ext uri="{FF2B5EF4-FFF2-40B4-BE49-F238E27FC236}">
                <a16:creationId xmlns:a16="http://schemas.microsoft.com/office/drawing/2014/main" id="{AA4E0BA1-19C1-A901-A8CC-E18246AED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3352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34828" name="Text Box 17">
            <a:extLst>
              <a:ext uri="{FF2B5EF4-FFF2-40B4-BE49-F238E27FC236}">
                <a16:creationId xmlns:a16="http://schemas.microsoft.com/office/drawing/2014/main" id="{EBA13C70-3882-F4B9-AB32-3226C2F91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505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34829" name="Text Box 18">
            <a:extLst>
              <a:ext uri="{FF2B5EF4-FFF2-40B4-BE49-F238E27FC236}">
                <a16:creationId xmlns:a16="http://schemas.microsoft.com/office/drawing/2014/main" id="{A6531467-6DD1-DCED-2744-A10D14D58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4419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34830" name="Text Box 19">
            <a:extLst>
              <a:ext uri="{FF2B5EF4-FFF2-40B4-BE49-F238E27FC236}">
                <a16:creationId xmlns:a16="http://schemas.microsoft.com/office/drawing/2014/main" id="{17CFCE9F-3F30-5A22-D515-D6ACC5E9C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81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4831" name="Text Box 20">
            <a:extLst>
              <a:ext uri="{FF2B5EF4-FFF2-40B4-BE49-F238E27FC236}">
                <a16:creationId xmlns:a16="http://schemas.microsoft.com/office/drawing/2014/main" id="{44A9ADCC-6D4D-1C44-9683-D97F08671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657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4832" name="Text Box 21">
            <a:extLst>
              <a:ext uri="{FF2B5EF4-FFF2-40B4-BE49-F238E27FC236}">
                <a16:creationId xmlns:a16="http://schemas.microsoft.com/office/drawing/2014/main" id="{25858F38-2645-F450-A89B-3E21CA258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657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34833" name="Freeform 23">
            <a:extLst>
              <a:ext uri="{FF2B5EF4-FFF2-40B4-BE49-F238E27FC236}">
                <a16:creationId xmlns:a16="http://schemas.microsoft.com/office/drawing/2014/main" id="{AD3757FA-09B4-E503-0CE2-79EC85F5C2BA}"/>
              </a:ext>
            </a:extLst>
          </p:cNvPr>
          <p:cNvSpPr>
            <a:spLocks/>
          </p:cNvSpPr>
          <p:nvPr/>
        </p:nvSpPr>
        <p:spPr bwMode="auto">
          <a:xfrm>
            <a:off x="6553200" y="5791200"/>
            <a:ext cx="381000" cy="609600"/>
          </a:xfrm>
          <a:custGeom>
            <a:avLst/>
            <a:gdLst>
              <a:gd name="T0" fmla="*/ 0 w 240"/>
              <a:gd name="T1" fmla="*/ 0 h 384"/>
              <a:gd name="T2" fmla="*/ 2147483646 w 240"/>
              <a:gd name="T3" fmla="*/ 2147483646 h 384"/>
              <a:gd name="T4" fmla="*/ 2147483646 w 240"/>
              <a:gd name="T5" fmla="*/ 2147483646 h 384"/>
              <a:gd name="T6" fmla="*/ 0 60000 65536"/>
              <a:gd name="T7" fmla="*/ 0 60000 65536"/>
              <a:gd name="T8" fmla="*/ 0 60000 65536"/>
              <a:gd name="T9" fmla="*/ 0 w 240"/>
              <a:gd name="T10" fmla="*/ 0 h 384"/>
              <a:gd name="T11" fmla="*/ 240 w 240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384">
                <a:moveTo>
                  <a:pt x="0" y="0"/>
                </a:moveTo>
                <a:cubicBezTo>
                  <a:pt x="4" y="64"/>
                  <a:pt x="8" y="128"/>
                  <a:pt x="48" y="192"/>
                </a:cubicBezTo>
                <a:cubicBezTo>
                  <a:pt x="88" y="256"/>
                  <a:pt x="208" y="352"/>
                  <a:pt x="240" y="384"/>
                </a:cubicBezTo>
              </a:path>
            </a:pathLst>
          </a:custGeom>
          <a:noFill/>
          <a:ln w="38100">
            <a:solidFill>
              <a:srgbClr val="FFFF00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4" name="Footer Placeholder 2">
            <a:extLst>
              <a:ext uri="{FF2B5EF4-FFF2-40B4-BE49-F238E27FC236}">
                <a16:creationId xmlns:a16="http://schemas.microsoft.com/office/drawing/2014/main" id="{14A2C1A6-40B9-DB5E-A8EE-8790D2218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4835" name="Slide Number Placeholder 3">
            <a:extLst>
              <a:ext uri="{FF2B5EF4-FFF2-40B4-BE49-F238E27FC236}">
                <a16:creationId xmlns:a16="http://schemas.microsoft.com/office/drawing/2014/main" id="{50FE7377-3E5F-81E6-E15A-FDAEFB664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BEBEB91-74C5-44F4-9212-90C767C0D99D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id="{E992A209-1057-C622-314D-2F99E799E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სხეულის წონა ეკვატორზე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W = m ( g – a )</a:t>
            </a:r>
            <a:endParaRPr lang="ka-GE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ცენტრისკენული აჩქარება დედამიწის ბრუნვის გამო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ბრუნვის პერიოდი:	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T = 24 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სთ = 86 400 წმ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a = </a:t>
            </a:r>
            <a:r>
              <a:rPr lang="en-US" altLang="en-US" sz="2800" b="1" dirty="0">
                <a:solidFill>
                  <a:schemeClr val="bg1"/>
                </a:solidFill>
                <a:latin typeface="Symbol" panose="05050102010706020507" pitchFamily="18" charset="2"/>
              </a:rPr>
              <a:t>w</a:t>
            </a:r>
            <a:r>
              <a:rPr lang="en-US" altLang="en-US" sz="2800" b="1" baseline="30000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R = (2 </a:t>
            </a:r>
            <a:r>
              <a:rPr lang="en-US" altLang="en-US" sz="2800" b="1" dirty="0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/ T)</a:t>
            </a:r>
            <a:r>
              <a:rPr lang="en-US" altLang="en-US" sz="2800" b="1" baseline="30000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R = 0.039 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მ/წმ</a:t>
            </a:r>
            <a:r>
              <a:rPr lang="ka-GE" altLang="en-US" sz="2800" b="1" baseline="30000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ka-GE" altLang="en-US" sz="2800" b="1" baseline="300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a-GE" altLang="en-US" sz="2800" b="1" baseline="30000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a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g = 0.039 / 9.8 = 0.00398		(0.398%)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ეკვატორზე სხეულის წონა კლებულობს </a:t>
            </a:r>
            <a:r>
              <a:rPr lang="ka-GE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~ 0.4%</a:t>
            </a:r>
            <a:endParaRPr lang="ka-GE" altLang="en-US" sz="2800" b="1" baseline="300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3" name="Footer Placeholder 2">
            <a:extLst>
              <a:ext uri="{FF2B5EF4-FFF2-40B4-BE49-F238E27FC236}">
                <a16:creationId xmlns:a16="http://schemas.microsoft.com/office/drawing/2014/main" id="{7EBECECD-6862-34B6-A7CA-7976008449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30D6A7A9-5B97-5ECD-04B0-B2DD14945D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44545AA-1E05-4E76-8D20-35F0BB70C6D5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>
            <a:extLst>
              <a:ext uri="{FF2B5EF4-FFF2-40B4-BE49-F238E27FC236}">
                <a16:creationId xmlns:a16="http://schemas.microsoft.com/office/drawing/2014/main" id="{A7FF2A85-1FC7-2243-6937-3B9FA619F1A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უწონობა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W = m ( g – a )</a:t>
            </a:r>
            <a:endParaRPr lang="ka-GE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ვთქვათ სხეული ბრუნავს სიჩქარით, რომლის ბრუნვის ცენტრისკენული აჩქარებაა:	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a = 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სხეულის წონა ამ შემთხვევაში:	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W = 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უწონობის მდგომარეობა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მაგალითად: დედამიწის ხელოვნური თანამგზავრების მოძრაობა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7" name="Footer Placeholder 2">
            <a:extLst>
              <a:ext uri="{FF2B5EF4-FFF2-40B4-BE49-F238E27FC236}">
                <a16:creationId xmlns:a16="http://schemas.microsoft.com/office/drawing/2014/main" id="{0990FE32-F90D-D362-4BC7-2A057CA192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DC67EBE6-166C-5B70-2B41-F61D9B9041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8039F8A-4EB1-462C-ACD6-55787EC8942A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30C1920E-9306-BB7B-7EBD-DB4DCF6B28A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უწონობა ორბიტაზე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sz="10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ძალა, რომლითაც ადამიანი მოქმედებს საყრდენზე ან საკიდარზე ნულია. ადამიანი – უწონოა.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რომელი მხარეა ზევით, და რომელი ქვევით? 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pic>
        <p:nvPicPr>
          <p:cNvPr id="37891" name="Picture 4" descr="126237-004-B9188271">
            <a:extLst>
              <a:ext uri="{FF2B5EF4-FFF2-40B4-BE49-F238E27FC236}">
                <a16:creationId xmlns:a16="http://schemas.microsoft.com/office/drawing/2014/main" id="{BC0B7556-BF67-8E9F-FE31-4249C7F2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6172200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Footer Placeholder 2">
            <a:extLst>
              <a:ext uri="{FF2B5EF4-FFF2-40B4-BE49-F238E27FC236}">
                <a16:creationId xmlns:a16="http://schemas.microsoft.com/office/drawing/2014/main" id="{4AF3EDE0-FDB5-ED8C-060F-82C822BF79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7893" name="Slide Number Placeholder 3">
            <a:extLst>
              <a:ext uri="{FF2B5EF4-FFF2-40B4-BE49-F238E27FC236}">
                <a16:creationId xmlns:a16="http://schemas.microsoft.com/office/drawing/2014/main" id="{0DEA6297-4879-01C7-2500-B5D9CA898B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A7F82B-B5A0-4A67-A514-266F4E196B67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6FFD667A-548B-A1A3-C237-7F8B45DD031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წონის ცვლილება მოძრაობაში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ლიფტის წრფივი ვერტიკალური მოძრაობა </a:t>
            </a:r>
            <a:r>
              <a:rPr lang="en-US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a </a:t>
            </a: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აჩქარებით</a:t>
            </a:r>
          </a:p>
          <a:p>
            <a:pPr eaLnBrk="1" hangingPunct="1"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endParaRPr lang="ka-GE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W = m ( g – a )</a:t>
            </a:r>
            <a:endParaRPr lang="ka-GE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a = 0 , W = mg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2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a &lt; 0 , W &gt; mg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3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a &gt; 0 , W &lt; mg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4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a =g ,  W =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8915" name="Picture 4" descr="elevator">
            <a:extLst>
              <a:ext uri="{FF2B5EF4-FFF2-40B4-BE49-F238E27FC236}">
                <a16:creationId xmlns:a16="http://schemas.microsoft.com/office/drawing/2014/main" id="{359D7E20-3C10-FEE4-FAEF-CAB5FBF15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62200"/>
            <a:ext cx="60198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5">
            <a:extLst>
              <a:ext uri="{FF2B5EF4-FFF2-40B4-BE49-F238E27FC236}">
                <a16:creationId xmlns:a16="http://schemas.microsoft.com/office/drawing/2014/main" id="{F1F925B4-5417-E358-79A7-2A6A73530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410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1.)</a:t>
            </a:r>
            <a:endParaRPr lang="ru-RU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7" name="Text Box 6">
            <a:extLst>
              <a:ext uri="{FF2B5EF4-FFF2-40B4-BE49-F238E27FC236}">
                <a16:creationId xmlns:a16="http://schemas.microsoft.com/office/drawing/2014/main" id="{A35798F0-D138-8180-1581-271B0FE70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410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2.)</a:t>
            </a:r>
            <a:endParaRPr lang="ru-RU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8" name="Text Box 7">
            <a:extLst>
              <a:ext uri="{FF2B5EF4-FFF2-40B4-BE49-F238E27FC236}">
                <a16:creationId xmlns:a16="http://schemas.microsoft.com/office/drawing/2014/main" id="{A7C2A90C-851F-C15D-C146-1EFCD1FCF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410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3.)</a:t>
            </a:r>
            <a:endParaRPr lang="ru-RU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9" name="Text Box 8">
            <a:extLst>
              <a:ext uri="{FF2B5EF4-FFF2-40B4-BE49-F238E27FC236}">
                <a16:creationId xmlns:a16="http://schemas.microsoft.com/office/drawing/2014/main" id="{950E42F6-0043-B58A-5964-2C94F3248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5410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4.)</a:t>
            </a:r>
            <a:endParaRPr lang="ru-RU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0" name="Footer Placeholder 2">
            <a:extLst>
              <a:ext uri="{FF2B5EF4-FFF2-40B4-BE49-F238E27FC236}">
                <a16:creationId xmlns:a16="http://schemas.microsoft.com/office/drawing/2014/main" id="{3B651E2F-3F86-51C1-50EF-1046A43A34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8921" name="Slide Number Placeholder 3">
            <a:extLst>
              <a:ext uri="{FF2B5EF4-FFF2-40B4-BE49-F238E27FC236}">
                <a16:creationId xmlns:a16="http://schemas.microsoft.com/office/drawing/2014/main" id="{9780ACD2-DD9A-CFB2-ABA2-D33B7507A6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6AC1DA-8B30-4A9D-971F-241DA599F352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3CBFF8BA-89AB-EE66-ECEC-7EFC98BE2802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rgbClr val="66FF99"/>
                </a:solidFill>
                <a:latin typeface="Sylfaen" panose="010A0502050306030303" pitchFamily="18" charset="0"/>
              </a:rPr>
              <a:t>უწონობა თავისუფალი ვარდნისას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39940" name="Footer Placeholder 2">
            <a:extLst>
              <a:ext uri="{FF2B5EF4-FFF2-40B4-BE49-F238E27FC236}">
                <a16:creationId xmlns:a16="http://schemas.microsoft.com/office/drawing/2014/main" id="{21739367-98BD-4D0E-BF73-99264E2AA0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39941" name="Slide Number Placeholder 3">
            <a:extLst>
              <a:ext uri="{FF2B5EF4-FFF2-40B4-BE49-F238E27FC236}">
                <a16:creationId xmlns:a16="http://schemas.microsoft.com/office/drawing/2014/main" id="{C5F60A75-8443-C91D-E3B2-95BED7B955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2FBAB9A-88BB-4460-A15B-4763650967E8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2" name="8_zero_g">
            <a:hlinkClick r:id="" action="ppaction://media"/>
            <a:extLst>
              <a:ext uri="{FF2B5EF4-FFF2-40B4-BE49-F238E27FC236}">
                <a16:creationId xmlns:a16="http://schemas.microsoft.com/office/drawing/2014/main" id="{C8645AF7-B390-A055-2A23-7C864C36D3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200" y="1295400"/>
            <a:ext cx="7213600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>
            <a:extLst>
              <a:ext uri="{FF2B5EF4-FFF2-40B4-BE49-F238E27FC236}">
                <a16:creationId xmlns:a16="http://schemas.microsoft.com/office/drawing/2014/main" id="{BE1FF100-FCF8-B6E4-4B61-49D13206319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წონასწორობა სიმძიმის ველში</a:t>
            </a:r>
          </a:p>
          <a:p>
            <a:pPr eaLnBrk="1" hangingPunct="1"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წონასწორობაში ძალთა ტოლქმედი ნულია</a:t>
            </a:r>
            <a:endParaRPr lang="ka-GE" altLang="en-US" sz="20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რთული სისტემების წონასწორობაში მოსაყვანად შესაძლებელია სისტემის მასათა ცენტრზე ზემოქმედება 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 წონასწორობა სიმძიმის ველში:</a:t>
            </a:r>
          </a:p>
        </p:txBody>
      </p:sp>
      <p:pic>
        <p:nvPicPr>
          <p:cNvPr id="40963" name="Picture 4" descr="balance">
            <a:extLst>
              <a:ext uri="{FF2B5EF4-FFF2-40B4-BE49-F238E27FC236}">
                <a16:creationId xmlns:a16="http://schemas.microsoft.com/office/drawing/2014/main" id="{B2F50090-FE88-6444-7321-FA0243F97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52800"/>
            <a:ext cx="5613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Oval 5">
            <a:extLst>
              <a:ext uri="{FF2B5EF4-FFF2-40B4-BE49-F238E27FC236}">
                <a16:creationId xmlns:a16="http://schemas.microsoft.com/office/drawing/2014/main" id="{B27354B8-51EA-DB71-F3A5-FE5D4CCEC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228600" cy="2286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0965" name="Picture 6" descr="1212b2cd-f85f-4616-b563-a008c490f46a">
            <a:extLst>
              <a:ext uri="{FF2B5EF4-FFF2-40B4-BE49-F238E27FC236}">
                <a16:creationId xmlns:a16="http://schemas.microsoft.com/office/drawing/2014/main" id="{62A750A3-DBC2-4AE6-5AF6-C300CBAE6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953000"/>
            <a:ext cx="22860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Footer Placeholder 2">
            <a:extLst>
              <a:ext uri="{FF2B5EF4-FFF2-40B4-BE49-F238E27FC236}">
                <a16:creationId xmlns:a16="http://schemas.microsoft.com/office/drawing/2014/main" id="{D8F0C142-085F-C0BE-301B-5551B22CF0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0967" name="Slide Number Placeholder 3">
            <a:extLst>
              <a:ext uri="{FF2B5EF4-FFF2-40B4-BE49-F238E27FC236}">
                <a16:creationId xmlns:a16="http://schemas.microsoft.com/office/drawing/2014/main" id="{645DEFFD-BCD1-F9A1-56CE-EB1037A04B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4E0586-0750-4AC4-9758-A6E9F58D3173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0D4BDB0D-7ADA-AFED-7EDA-6D55D7E4D75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რთული სისტემის მიზიდულობა</a:t>
            </a:r>
          </a:p>
          <a:p>
            <a:pPr eaLnBrk="1" hangingPunct="1"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რა ძალით მიიზიდება რამდენიმე სხეულისაგან შედგენილი ჩვენგან დაშორებული სისტემა?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1.) დავითვალოთ თითოეული სხეულის მიზიდვა 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და ძალები </a:t>
            </a:r>
            <a:r>
              <a:rPr lang="ka-GE" altLang="en-US" sz="2800" b="1" dirty="0" err="1">
                <a:solidFill>
                  <a:schemeClr val="bg1"/>
                </a:solidFill>
                <a:latin typeface="Sylfaen" panose="010A0502050306030303" pitchFamily="18" charset="0"/>
              </a:rPr>
              <a:t>ავჯამოთ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(</a:t>
            </a:r>
            <a:r>
              <a:rPr lang="ka-GE" altLang="en-US" sz="2800" b="1" dirty="0" err="1">
                <a:solidFill>
                  <a:schemeClr val="bg1"/>
                </a:solidFill>
                <a:latin typeface="Sylfaen" panose="010A0502050306030303" pitchFamily="18" charset="0"/>
              </a:rPr>
              <a:t>ვექტორულად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);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2.) ვიპოვოთ მასათა ცენტრი და გამოვთვალოთ მიზიდულობა წარმოსახვით სხეულთან, რომლის მასაა მთლიანი სისტემის მასა, ხოლო ადგილმდებარეობა ემთხვევა მასათა ცენტრს;</a:t>
            </a:r>
          </a:p>
        </p:txBody>
      </p:sp>
      <p:sp>
        <p:nvSpPr>
          <p:cNvPr id="41987" name="Footer Placeholder 2">
            <a:extLst>
              <a:ext uri="{FF2B5EF4-FFF2-40B4-BE49-F238E27FC236}">
                <a16:creationId xmlns:a16="http://schemas.microsoft.com/office/drawing/2014/main" id="{2BE5A467-2F75-1B3B-A9C5-1A1A429E50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899D1331-5A1B-BAF6-43E8-E77AF77085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6F8CCA-5848-4083-A4E9-959D6D79B797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>
            <a:extLst>
              <a:ext uri="{FF2B5EF4-FFF2-40B4-BE49-F238E27FC236}">
                <a16:creationId xmlns:a16="http://schemas.microsoft.com/office/drawing/2014/main" id="{C364308B-8407-8D07-1136-B0D99120B17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რთული სისტემის მიზიდულობა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b="1" dirty="0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b="1" dirty="0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b="1" dirty="0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b="1" dirty="0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b="1" dirty="0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b="1" dirty="0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b="1" dirty="0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F = F</a:t>
            </a:r>
            <a:r>
              <a:rPr lang="en-US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+ F</a:t>
            </a:r>
            <a:r>
              <a:rPr lang="en-US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+ F</a:t>
            </a:r>
            <a:r>
              <a:rPr lang="en-US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</a:rPr>
              <a:t>3</a:t>
            </a:r>
            <a:endParaRPr lang="ka-GE" altLang="en-US" sz="2800" b="1" baseline="-250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sz="20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ჯამური ძალა ტოლია თითოეული სხეულის მიზიდულობის ძალების ჯამს</a:t>
            </a:r>
          </a:p>
        </p:txBody>
      </p:sp>
      <p:sp>
        <p:nvSpPr>
          <p:cNvPr id="43011" name="Oval 4">
            <a:extLst>
              <a:ext uri="{FF2B5EF4-FFF2-40B4-BE49-F238E27FC236}">
                <a16:creationId xmlns:a16="http://schemas.microsoft.com/office/drawing/2014/main" id="{95AE51E3-090E-461A-5333-FC61EC88B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1676400"/>
            <a:ext cx="762000" cy="762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012" name="Oval 5">
            <a:extLst>
              <a:ext uri="{FF2B5EF4-FFF2-40B4-BE49-F238E27FC236}">
                <a16:creationId xmlns:a16="http://schemas.microsoft.com/office/drawing/2014/main" id="{8EC5412A-B2B4-28C1-6C8B-B4165A65F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1336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013" name="Oval 6">
            <a:extLst>
              <a:ext uri="{FF2B5EF4-FFF2-40B4-BE49-F238E27FC236}">
                <a16:creationId xmlns:a16="http://schemas.microsoft.com/office/drawing/2014/main" id="{542C5C7A-6E33-EA4B-7C8C-AB9C07FD1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447800"/>
            <a:ext cx="762000" cy="685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014" name="Line 8">
            <a:extLst>
              <a:ext uri="{FF2B5EF4-FFF2-40B4-BE49-F238E27FC236}">
                <a16:creationId xmlns:a16="http://schemas.microsoft.com/office/drawing/2014/main" id="{EB42D7F5-63F5-7B79-81F5-9E85B77002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2057400"/>
            <a:ext cx="2286000" cy="11430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5" name="Rectangle 9">
            <a:extLst>
              <a:ext uri="{FF2B5EF4-FFF2-40B4-BE49-F238E27FC236}">
                <a16:creationId xmlns:a16="http://schemas.microsoft.com/office/drawing/2014/main" id="{57938EBF-136C-99B0-15CC-AA296C449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1242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016" name="Line 10">
            <a:extLst>
              <a:ext uri="{FF2B5EF4-FFF2-40B4-BE49-F238E27FC236}">
                <a16:creationId xmlns:a16="http://schemas.microsoft.com/office/drawing/2014/main" id="{0D94EA77-33DF-CDC8-E541-77D5848BED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2895600"/>
            <a:ext cx="1219200" cy="3810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7" name="Line 11">
            <a:extLst>
              <a:ext uri="{FF2B5EF4-FFF2-40B4-BE49-F238E27FC236}">
                <a16:creationId xmlns:a16="http://schemas.microsoft.com/office/drawing/2014/main" id="{9C6A4786-93F2-5D68-D418-EECF59E549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2667000"/>
            <a:ext cx="3505200" cy="6096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8" name="Text Box 12">
            <a:extLst>
              <a:ext uri="{FF2B5EF4-FFF2-40B4-BE49-F238E27FC236}">
                <a16:creationId xmlns:a16="http://schemas.microsoft.com/office/drawing/2014/main" id="{E5C8A88D-14E0-32C2-3E2A-4CABC0AE6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14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43019" name="Text Box 13">
            <a:extLst>
              <a:ext uri="{FF2B5EF4-FFF2-40B4-BE49-F238E27FC236}">
                <a16:creationId xmlns:a16="http://schemas.microsoft.com/office/drawing/2014/main" id="{08F92036-C3A3-C646-830D-E03744C75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114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43020" name="Text Box 14">
            <a:extLst>
              <a:ext uri="{FF2B5EF4-FFF2-40B4-BE49-F238E27FC236}">
                <a16:creationId xmlns:a16="http://schemas.microsoft.com/office/drawing/2014/main" id="{BD31D534-9564-E9C0-1E65-E54DB54B3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114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43021" name="Text Box 15">
            <a:extLst>
              <a:ext uri="{FF2B5EF4-FFF2-40B4-BE49-F238E27FC236}">
                <a16:creationId xmlns:a16="http://schemas.microsoft.com/office/drawing/2014/main" id="{DA9791FA-004D-3D14-804A-4B3F70B25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114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rgbClr val="FFFF00"/>
                </a:solidFill>
                <a:latin typeface="Symbol" panose="05050102010706020507" pitchFamily="18" charset="2"/>
              </a:rPr>
              <a:t>®</a:t>
            </a:r>
            <a:endParaRPr lang="ru-RU" altLang="en-US" sz="2400" b="1">
              <a:latin typeface="Symbol" panose="05050102010706020507" pitchFamily="18" charset="2"/>
            </a:endParaRPr>
          </a:p>
        </p:txBody>
      </p:sp>
      <p:sp>
        <p:nvSpPr>
          <p:cNvPr id="43022" name="Footer Placeholder 2">
            <a:extLst>
              <a:ext uri="{FF2B5EF4-FFF2-40B4-BE49-F238E27FC236}">
                <a16:creationId xmlns:a16="http://schemas.microsoft.com/office/drawing/2014/main" id="{F4A043D0-3470-2B6D-9442-230C01F18F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3023" name="Slide Number Placeholder 3">
            <a:extLst>
              <a:ext uri="{FF2B5EF4-FFF2-40B4-BE49-F238E27FC236}">
                <a16:creationId xmlns:a16="http://schemas.microsoft.com/office/drawing/2014/main" id="{0EF8BD85-73E4-6677-0064-D811ED7D9E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55186B-A518-488A-9543-99F3E627470F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>
            <a:extLst>
              <a:ext uri="{FF2B5EF4-FFF2-40B4-BE49-F238E27FC236}">
                <a16:creationId xmlns:a16="http://schemas.microsoft.com/office/drawing/2014/main" id="{B5EF71B8-5736-C7F3-C611-A7516719639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რთული სისტემის მიზიდულობა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b="1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b="1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b="1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b="1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b="1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a-GE" altLang="en-US" b="1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 = F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m</a:t>
            </a:r>
            <a:r>
              <a:rPr lang="ka-GE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=</a:t>
            </a: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G m M /r</a:t>
            </a:r>
            <a:r>
              <a:rPr lang="en-US" altLang="en-US" sz="2800" b="1" baseline="30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endParaRPr lang="ka-GE" altLang="en-US" sz="2800" b="1" baseline="30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28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მასათა ცენტრში მყოფი წარმოსახვითი სხეულის მიზიდულობის ძალა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r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-</a:t>
            </a:r>
            <a:r>
              <a:rPr lang="ka-GE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მანძილი სხეულიდან სისტემის მასათა ცენტრამდე</a:t>
            </a:r>
            <a:endParaRPr lang="ka-GE" altLang="en-US" sz="2800" b="1" baseline="-2500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44035" name="Oval 4">
            <a:extLst>
              <a:ext uri="{FF2B5EF4-FFF2-40B4-BE49-F238E27FC236}">
                <a16:creationId xmlns:a16="http://schemas.microsoft.com/office/drawing/2014/main" id="{80F73770-DC3E-8D38-54D0-0F34CE7C4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1676400"/>
            <a:ext cx="762000" cy="762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36" name="Oval 5">
            <a:extLst>
              <a:ext uri="{FF2B5EF4-FFF2-40B4-BE49-F238E27FC236}">
                <a16:creationId xmlns:a16="http://schemas.microsoft.com/office/drawing/2014/main" id="{AF491617-C4EC-EC4D-CCFC-9E3A7CB30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1336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37" name="Oval 6">
            <a:extLst>
              <a:ext uri="{FF2B5EF4-FFF2-40B4-BE49-F238E27FC236}">
                <a16:creationId xmlns:a16="http://schemas.microsoft.com/office/drawing/2014/main" id="{D06C71C7-0D81-36BD-9705-D759BC5B4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447800"/>
            <a:ext cx="762000" cy="685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38" name="Rectangle 8">
            <a:extLst>
              <a:ext uri="{FF2B5EF4-FFF2-40B4-BE49-F238E27FC236}">
                <a16:creationId xmlns:a16="http://schemas.microsoft.com/office/drawing/2014/main" id="{13055928-E29C-F1A2-B7EE-40FABB5DC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1242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39" name="Oval 15">
            <a:extLst>
              <a:ext uri="{FF2B5EF4-FFF2-40B4-BE49-F238E27FC236}">
                <a16:creationId xmlns:a16="http://schemas.microsoft.com/office/drawing/2014/main" id="{147D7F72-F8D4-C345-7A91-2D5ACAA5E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600200"/>
            <a:ext cx="914400" cy="838200"/>
          </a:xfrm>
          <a:prstGeom prst="ellipse">
            <a:avLst/>
          </a:prstGeom>
          <a:noFill/>
          <a:ln w="5080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40" name="Line 16">
            <a:extLst>
              <a:ext uri="{FF2B5EF4-FFF2-40B4-BE49-F238E27FC236}">
                <a16:creationId xmlns:a16="http://schemas.microsoft.com/office/drawing/2014/main" id="{03304DE0-0B38-E279-BF33-F7B863F73F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57400" y="2514600"/>
            <a:ext cx="2514600" cy="7620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1" name="Oval 17">
            <a:extLst>
              <a:ext uri="{FF2B5EF4-FFF2-40B4-BE49-F238E27FC236}">
                <a16:creationId xmlns:a16="http://schemas.microsoft.com/office/drawing/2014/main" id="{AB6E8F1C-7EA0-B100-2F34-EEBD665C4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981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42" name="Line 18">
            <a:extLst>
              <a:ext uri="{FF2B5EF4-FFF2-40B4-BE49-F238E27FC236}">
                <a16:creationId xmlns:a16="http://schemas.microsoft.com/office/drawing/2014/main" id="{A98F7176-6506-9072-03DC-95CCBE6D18D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1752600"/>
            <a:ext cx="762000" cy="457200"/>
          </a:xfrm>
          <a:prstGeom prst="line">
            <a:avLst/>
          </a:prstGeom>
          <a:noFill/>
          <a:ln w="254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3" name="Line 19">
            <a:extLst>
              <a:ext uri="{FF2B5EF4-FFF2-40B4-BE49-F238E27FC236}">
                <a16:creationId xmlns:a16="http://schemas.microsoft.com/office/drawing/2014/main" id="{CC8BC277-AB1F-0FDA-D7FD-4C7348D99D8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1752600"/>
            <a:ext cx="2362200" cy="304800"/>
          </a:xfrm>
          <a:prstGeom prst="line">
            <a:avLst/>
          </a:prstGeom>
          <a:noFill/>
          <a:ln w="254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4" name="Line 20">
            <a:extLst>
              <a:ext uri="{FF2B5EF4-FFF2-40B4-BE49-F238E27FC236}">
                <a16:creationId xmlns:a16="http://schemas.microsoft.com/office/drawing/2014/main" id="{2707C26B-3B9A-4F81-8C86-C633171B20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7400" y="2057400"/>
            <a:ext cx="1600200" cy="228600"/>
          </a:xfrm>
          <a:prstGeom prst="line">
            <a:avLst/>
          </a:prstGeom>
          <a:noFill/>
          <a:ln w="254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5" name="Footer Placeholder 2">
            <a:extLst>
              <a:ext uri="{FF2B5EF4-FFF2-40B4-BE49-F238E27FC236}">
                <a16:creationId xmlns:a16="http://schemas.microsoft.com/office/drawing/2014/main" id="{658430A0-7D8F-4511-FC4C-3A3FB9697C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4046" name="Slide Number Placeholder 3">
            <a:extLst>
              <a:ext uri="{FF2B5EF4-FFF2-40B4-BE49-F238E27FC236}">
                <a16:creationId xmlns:a16="http://schemas.microsoft.com/office/drawing/2014/main" id="{FAF0558A-4493-C438-E2CB-0C2D52C83A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C7479A-F21F-474B-8FBD-ED9E6615D65A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>
            <a:extLst>
              <a:ext uri="{FF2B5EF4-FFF2-40B4-BE49-F238E27FC236}">
                <a16:creationId xmlns:a16="http://schemas.microsoft.com/office/drawing/2014/main" id="{C10888EF-246E-59AA-A812-43CAF5C8174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გრავიტაცია</a:t>
            </a:r>
          </a:p>
          <a:p>
            <a:pPr eaLnBrk="1" hangingPunct="1"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გრავიტაციული ურთიერთქმედება გამოიხატება სხეულებს შორის 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მიზიდულობის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ძალის არსებობაში.</a:t>
            </a: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გრავიტაციული ურთიერთქმედების კანონს ემორჩილებიან ციური სხეულები (პლანეტები, ვარსკვლავები, გალაქტიკები ...)</a:t>
            </a:r>
          </a:p>
          <a:p>
            <a:pPr eaLnBrk="1" hangingPunct="1"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გრავიტაციული ურთიერთქმედება არის </a:t>
            </a:r>
            <a:r>
              <a:rPr lang="ka-GE" altLang="en-US" sz="2800" b="1" dirty="0" err="1">
                <a:solidFill>
                  <a:srgbClr val="FFFF00"/>
                </a:solidFill>
                <a:latin typeface="Sylfaen" panose="010A0502050306030303" pitchFamily="18" charset="0"/>
              </a:rPr>
              <a:t>შორსქმედი</a:t>
            </a:r>
            <a:endParaRPr lang="ka-GE" altLang="en-US" sz="28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- არ არის საჭირო სხეულებს შორის კონტაქტი.</a:t>
            </a:r>
          </a:p>
          <a:p>
            <a:pPr eaLnBrk="1" hangingPunct="1"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i="1" dirty="0" err="1">
                <a:solidFill>
                  <a:schemeClr val="bg1"/>
                </a:solidFill>
                <a:latin typeface="Sylfaen" panose="010A0502050306030303" pitchFamily="18" charset="0"/>
              </a:rPr>
              <a:t>ახლოქმედი</a:t>
            </a:r>
            <a:r>
              <a:rPr lang="ka-GE" altLang="en-US" sz="2800" b="1" i="1" dirty="0">
                <a:solidFill>
                  <a:schemeClr val="bg1"/>
                </a:solidFill>
                <a:latin typeface="Sylfaen" panose="010A0502050306030303" pitchFamily="18" charset="0"/>
              </a:rPr>
              <a:t> ძალები: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  ხახუნი, რეაქცია, ...</a:t>
            </a:r>
          </a:p>
        </p:txBody>
      </p:sp>
      <p:sp>
        <p:nvSpPr>
          <p:cNvPr id="8195" name="Footer Placeholder 2">
            <a:extLst>
              <a:ext uri="{FF2B5EF4-FFF2-40B4-BE49-F238E27FC236}">
                <a16:creationId xmlns:a16="http://schemas.microsoft.com/office/drawing/2014/main" id="{9F2B3622-617F-08EE-78F2-7AFF33E953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375744B7-02A4-C90D-AF80-56254C9961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5C68E0-57CB-4A5A-A13E-F38EE40E61B5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>
            <a:extLst>
              <a:ext uri="{FF2B5EF4-FFF2-40B4-BE49-F238E27FC236}">
                <a16:creationId xmlns:a16="http://schemas.microsoft.com/office/drawing/2014/main" id="{197C6A45-FCAA-80D7-2925-7C851866C09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ორი სხეულის მოძრაობა </a:t>
            </a:r>
            <a:endParaRPr lang="ka-GE" altLang="en-US" sz="2000" b="1" dirty="0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ორი ციური სხეულის მოძრაობა ერთმანეთის მიზიდულობის ველში. 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 err="1">
                <a:solidFill>
                  <a:schemeClr val="bg1"/>
                </a:solidFill>
                <a:latin typeface="Sylfaen" panose="010A0502050306030303" pitchFamily="18" charset="0"/>
              </a:rPr>
              <a:t>არანულოვანი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საწყისი სიჩქარე შემაერთებელი ღერძის </a:t>
            </a:r>
            <a:r>
              <a:rPr lang="ka-GE" altLang="en-US" sz="2800" b="1" dirty="0" err="1">
                <a:solidFill>
                  <a:schemeClr val="bg1"/>
                </a:solidFill>
                <a:latin typeface="Sylfaen" panose="010A0502050306030303" pitchFamily="18" charset="0"/>
              </a:rPr>
              <a:t>მართობული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მიმართულებით 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(წინააღმდეგ შემთხვევაში ერთმანეთს დაეცემიან)</a:t>
            </a: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მასათა ცენტრის სისტემა</a:t>
            </a:r>
          </a:p>
        </p:txBody>
      </p:sp>
      <p:pic>
        <p:nvPicPr>
          <p:cNvPr id="45059" name="Picture 4" descr="Orbit1">
            <a:extLst>
              <a:ext uri="{FF2B5EF4-FFF2-40B4-BE49-F238E27FC236}">
                <a16:creationId xmlns:a16="http://schemas.microsoft.com/office/drawing/2014/main" id="{9927CF9E-4730-C675-D2A0-C2A06A8B55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 descr="Orbit3">
            <a:extLst>
              <a:ext uri="{FF2B5EF4-FFF2-40B4-BE49-F238E27FC236}">
                <a16:creationId xmlns:a16="http://schemas.microsoft.com/office/drawing/2014/main" id="{1E3E216A-14E0-8B62-90B6-5EB50BEA34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720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Footer Placeholder 2">
            <a:extLst>
              <a:ext uri="{FF2B5EF4-FFF2-40B4-BE49-F238E27FC236}">
                <a16:creationId xmlns:a16="http://schemas.microsoft.com/office/drawing/2014/main" id="{835E6826-0D62-BCAE-9EA4-808168D094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5062" name="Slide Number Placeholder 3">
            <a:extLst>
              <a:ext uri="{FF2B5EF4-FFF2-40B4-BE49-F238E27FC236}">
                <a16:creationId xmlns:a16="http://schemas.microsoft.com/office/drawing/2014/main" id="{33A8392A-89B9-F497-15E5-AEFDB7EE5A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4B7B6F-DA19-419E-8447-8E533F112EE7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>
            <a:extLst>
              <a:ext uri="{FF2B5EF4-FFF2-40B4-BE49-F238E27FC236}">
                <a16:creationId xmlns:a16="http://schemas.microsoft.com/office/drawing/2014/main" id="{7E49F76D-DD18-1B18-EA2F-92CF0AB3041E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rgbClr val="66FF99"/>
                </a:solidFill>
                <a:latin typeface="Sylfaen" panose="010A0502050306030303" pitchFamily="18" charset="0"/>
              </a:rPr>
              <a:t>მთვარე–დედამიწის სიმძიმის ცენტრი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46084" name="Footer Placeholder 2">
            <a:extLst>
              <a:ext uri="{FF2B5EF4-FFF2-40B4-BE49-F238E27FC236}">
                <a16:creationId xmlns:a16="http://schemas.microsoft.com/office/drawing/2014/main" id="{318D6DB4-DC85-E40A-760E-BF5D863B22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6085" name="Slide Number Placeholder 3">
            <a:extLst>
              <a:ext uri="{FF2B5EF4-FFF2-40B4-BE49-F238E27FC236}">
                <a16:creationId xmlns:a16="http://schemas.microsoft.com/office/drawing/2014/main" id="{9C89A793-01A5-5E0D-CA4D-290810D2B0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9094EC-7688-41A2-9678-B1A88E86DE26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2" name="8_moon_earth">
            <a:hlinkClick r:id="" action="ppaction://media"/>
            <a:extLst>
              <a:ext uri="{FF2B5EF4-FFF2-40B4-BE49-F238E27FC236}">
                <a16:creationId xmlns:a16="http://schemas.microsoft.com/office/drawing/2014/main" id="{63A83209-B508-2446-6AAE-8B25FC19BC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" y="1219200"/>
            <a:ext cx="69088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>
            <a:extLst>
              <a:ext uri="{FF2B5EF4-FFF2-40B4-BE49-F238E27FC236}">
                <a16:creationId xmlns:a16="http://schemas.microsoft.com/office/drawing/2014/main" id="{8F0AA7B0-84F3-94CD-5CB1-FA09DB11C8C5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2800" b="1">
                <a:solidFill>
                  <a:srgbClr val="66FF99"/>
                </a:solidFill>
                <a:latin typeface="Sylfaen" panose="010A0502050306030303" pitchFamily="18" charset="0"/>
              </a:rPr>
              <a:t>მზის სისტემის სიმძიმის ცენტრი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47108" name="Footer Placeholder 2">
            <a:extLst>
              <a:ext uri="{FF2B5EF4-FFF2-40B4-BE49-F238E27FC236}">
                <a16:creationId xmlns:a16="http://schemas.microsoft.com/office/drawing/2014/main" id="{9569DD02-B408-DBD4-EF67-B8FB6DD30F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7109" name="Slide Number Placeholder 3">
            <a:extLst>
              <a:ext uri="{FF2B5EF4-FFF2-40B4-BE49-F238E27FC236}">
                <a16:creationId xmlns:a16="http://schemas.microsoft.com/office/drawing/2014/main" id="{A16A95D2-35D7-154E-D4E0-B6F7862C29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FB51C3-168C-40A4-9EFB-3E14EA068FEA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ru-RU" altLang="en-US" sz="1400">
              <a:solidFill>
                <a:srgbClr val="FFFFCC"/>
              </a:solidFill>
            </a:endParaRPr>
          </a:p>
        </p:txBody>
      </p:sp>
      <p:pic>
        <p:nvPicPr>
          <p:cNvPr id="2" name="8_solar_barycenter">
            <a:hlinkClick r:id="" action="ppaction://media"/>
            <a:extLst>
              <a:ext uri="{FF2B5EF4-FFF2-40B4-BE49-F238E27FC236}">
                <a16:creationId xmlns:a16="http://schemas.microsoft.com/office/drawing/2014/main" id="{E3B4FE5C-F419-3F2D-746A-67A993700D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0668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Oval 16">
            <a:extLst>
              <a:ext uri="{FF2B5EF4-FFF2-40B4-BE49-F238E27FC236}">
                <a16:creationId xmlns:a16="http://schemas.microsoft.com/office/drawing/2014/main" id="{98D49E3D-4F87-793F-1669-5F9C95D69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038600"/>
            <a:ext cx="3276600" cy="19050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9A65CF3E-D595-B10E-CF72-7B7B0A22418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რთული სხეული სიმძიმის ველში</a:t>
            </a:r>
          </a:p>
          <a:p>
            <a:pPr eaLnBrk="1" hangingPunct="1">
              <a:buFontTx/>
              <a:buNone/>
            </a:pPr>
            <a:r>
              <a:rPr lang="ka-GE" altLang="en-US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მყარი ბირთვი და თხევადი გარსი: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i="1" dirty="0">
                <a:solidFill>
                  <a:schemeClr val="bg1"/>
                </a:solidFill>
                <a:latin typeface="Sylfaen" panose="010A0502050306030303" pitchFamily="18" charset="0"/>
              </a:rPr>
              <a:t>მზის გრავიტაციული მიზიდულობა ცდილობს პლანეტა “გაწელოს”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</p:txBody>
      </p:sp>
      <p:sp>
        <p:nvSpPr>
          <p:cNvPr id="48132" name="Oval 4">
            <a:extLst>
              <a:ext uri="{FF2B5EF4-FFF2-40B4-BE49-F238E27FC236}">
                <a16:creationId xmlns:a16="http://schemas.microsoft.com/office/drawing/2014/main" id="{726A4175-12F5-378A-22B4-8866F52E9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05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3" name="Oval 5">
            <a:extLst>
              <a:ext uri="{FF2B5EF4-FFF2-40B4-BE49-F238E27FC236}">
                <a16:creationId xmlns:a16="http://schemas.microsoft.com/office/drawing/2014/main" id="{CAF38ACA-AD42-E398-E7C8-89352951A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4038600"/>
            <a:ext cx="2667000" cy="1905000"/>
          </a:xfrm>
          <a:prstGeom prst="ellipse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4" name="Line 6">
            <a:extLst>
              <a:ext uri="{FF2B5EF4-FFF2-40B4-BE49-F238E27FC236}">
                <a16:creationId xmlns:a16="http://schemas.microsoft.com/office/drawing/2014/main" id="{85E45E80-5BCD-457F-70A1-E7CB12E0B51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" y="4038600"/>
            <a:ext cx="6324600" cy="11430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5" name="Line 7">
            <a:extLst>
              <a:ext uri="{FF2B5EF4-FFF2-40B4-BE49-F238E27FC236}">
                <a16:creationId xmlns:a16="http://schemas.microsoft.com/office/drawing/2014/main" id="{295FC40D-2257-4E12-88E0-F5DDCD44DD1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200" y="5181600"/>
            <a:ext cx="6477000" cy="7620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Line 8">
            <a:extLst>
              <a:ext uri="{FF2B5EF4-FFF2-40B4-BE49-F238E27FC236}">
                <a16:creationId xmlns:a16="http://schemas.microsoft.com/office/drawing/2014/main" id="{86062442-B7A1-1C66-8055-8CDFFD11C9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" y="5029200"/>
            <a:ext cx="6324600" cy="1524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Oval 15">
            <a:extLst>
              <a:ext uri="{FF2B5EF4-FFF2-40B4-BE49-F238E27FC236}">
                <a16:creationId xmlns:a16="http://schemas.microsoft.com/office/drawing/2014/main" id="{88F6E058-D89D-39CA-A25E-494FC919C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3962400"/>
            <a:ext cx="2209800" cy="2057400"/>
          </a:xfrm>
          <a:prstGeom prst="ellipse">
            <a:avLst/>
          </a:prstGeom>
          <a:noFill/>
          <a:ln w="5080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8" name="Line 14">
            <a:extLst>
              <a:ext uri="{FF2B5EF4-FFF2-40B4-BE49-F238E27FC236}">
                <a16:creationId xmlns:a16="http://schemas.microsoft.com/office/drawing/2014/main" id="{435B2E06-69CA-1F6B-7ADA-8E9BE1D824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5029200"/>
            <a:ext cx="1143000" cy="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9" name="Line 10">
            <a:extLst>
              <a:ext uri="{FF2B5EF4-FFF2-40B4-BE49-F238E27FC236}">
                <a16:creationId xmlns:a16="http://schemas.microsoft.com/office/drawing/2014/main" id="{C61E2EA7-8040-3406-1DD6-8A3BEE44AA47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4038600"/>
            <a:ext cx="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0" name="Line 11">
            <a:extLst>
              <a:ext uri="{FF2B5EF4-FFF2-40B4-BE49-F238E27FC236}">
                <a16:creationId xmlns:a16="http://schemas.microsoft.com/office/drawing/2014/main" id="{91B91B9E-C306-05DC-C759-C5F8CF5C9E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4038600"/>
            <a:ext cx="1143000" cy="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1" name="Line 12">
            <a:extLst>
              <a:ext uri="{FF2B5EF4-FFF2-40B4-BE49-F238E27FC236}">
                <a16:creationId xmlns:a16="http://schemas.microsoft.com/office/drawing/2014/main" id="{00D3824C-49E1-3FDC-1211-68C1A75537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5638800"/>
            <a:ext cx="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2" name="Line 13">
            <a:extLst>
              <a:ext uri="{FF2B5EF4-FFF2-40B4-BE49-F238E27FC236}">
                <a16:creationId xmlns:a16="http://schemas.microsoft.com/office/drawing/2014/main" id="{DD48CEA0-C15E-D4F0-8DF9-FEA2D91DA8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5943600"/>
            <a:ext cx="1143000" cy="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3" name="Text Box 17">
            <a:extLst>
              <a:ext uri="{FF2B5EF4-FFF2-40B4-BE49-F238E27FC236}">
                <a16:creationId xmlns:a16="http://schemas.microsoft.com/office/drawing/2014/main" id="{4E683318-F04C-39DD-D2D7-638EFF5FA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267200"/>
            <a:ext cx="914400" cy="53181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800" b="1">
                <a:solidFill>
                  <a:srgbClr val="DDDDDD"/>
                </a:solidFill>
                <a:latin typeface="Sylfaen" panose="010A0502050306030303" pitchFamily="18" charset="0"/>
              </a:rPr>
              <a:t>მზე</a:t>
            </a:r>
            <a:endParaRPr lang="ru-RU" altLang="en-US" sz="2800" b="1">
              <a:solidFill>
                <a:srgbClr val="DDDDDD"/>
              </a:solidFill>
              <a:latin typeface="Sylfaen" panose="010A0502050306030303" pitchFamily="18" charset="0"/>
            </a:endParaRPr>
          </a:p>
        </p:txBody>
      </p:sp>
      <p:sp>
        <p:nvSpPr>
          <p:cNvPr id="48144" name="Text Box 18">
            <a:extLst>
              <a:ext uri="{FF2B5EF4-FFF2-40B4-BE49-F238E27FC236}">
                <a16:creationId xmlns:a16="http://schemas.microsoft.com/office/drawing/2014/main" id="{3CCE2EF5-71C2-D000-68B5-165B0B0E2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200400"/>
            <a:ext cx="1828800" cy="53181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800" b="1">
                <a:solidFill>
                  <a:srgbClr val="DDDDDD"/>
                </a:solidFill>
                <a:latin typeface="Sylfaen" panose="010A0502050306030303" pitchFamily="18" charset="0"/>
              </a:rPr>
              <a:t>დედამიწა</a:t>
            </a:r>
            <a:endParaRPr lang="ru-RU" altLang="en-US" sz="2800" b="1">
              <a:solidFill>
                <a:srgbClr val="DDDDDD"/>
              </a:solidFill>
              <a:latin typeface="Sylfaen" panose="010A0502050306030303" pitchFamily="18" charset="0"/>
            </a:endParaRPr>
          </a:p>
        </p:txBody>
      </p:sp>
      <p:sp>
        <p:nvSpPr>
          <p:cNvPr id="48145" name="Footer Placeholder 2">
            <a:extLst>
              <a:ext uri="{FF2B5EF4-FFF2-40B4-BE49-F238E27FC236}">
                <a16:creationId xmlns:a16="http://schemas.microsoft.com/office/drawing/2014/main" id="{29BC77F0-F98B-858D-5020-C6029E7DAC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8146" name="Slide Number Placeholder 3">
            <a:extLst>
              <a:ext uri="{FF2B5EF4-FFF2-40B4-BE49-F238E27FC236}">
                <a16:creationId xmlns:a16="http://schemas.microsoft.com/office/drawing/2014/main" id="{00853FBB-B66C-4E03-E1EF-B4AE63A931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7DBC62-1D54-44C6-BE0A-006B42B2194B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>
            <a:extLst>
              <a:ext uri="{FF2B5EF4-FFF2-40B4-BE49-F238E27FC236}">
                <a16:creationId xmlns:a16="http://schemas.microsoft.com/office/drawing/2014/main" id="{7F931DBC-8B37-D735-36E7-507E39216C1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რთული სხეული სიმძიმის ველში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დედამიწის ბრუნვა ეწინააღმდეგება გლობალურ დეფორმაციას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</p:txBody>
      </p:sp>
      <p:sp>
        <p:nvSpPr>
          <p:cNvPr id="49155" name="Oval 5">
            <a:extLst>
              <a:ext uri="{FF2B5EF4-FFF2-40B4-BE49-F238E27FC236}">
                <a16:creationId xmlns:a16="http://schemas.microsoft.com/office/drawing/2014/main" id="{D9747790-6F87-0481-4724-D90D6215C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05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9156" name="Oval 6">
            <a:extLst>
              <a:ext uri="{FF2B5EF4-FFF2-40B4-BE49-F238E27FC236}">
                <a16:creationId xmlns:a16="http://schemas.microsoft.com/office/drawing/2014/main" id="{71BB49A0-8033-2EE3-CBB0-28C61662E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038600"/>
            <a:ext cx="2514600" cy="1905000"/>
          </a:xfrm>
          <a:prstGeom prst="ellipse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9157" name="Line 7">
            <a:extLst>
              <a:ext uri="{FF2B5EF4-FFF2-40B4-BE49-F238E27FC236}">
                <a16:creationId xmlns:a16="http://schemas.microsoft.com/office/drawing/2014/main" id="{0E59981A-31DC-F5FA-109B-4D0B44742C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" y="4038600"/>
            <a:ext cx="6324600" cy="11430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8" name="Line 8">
            <a:extLst>
              <a:ext uri="{FF2B5EF4-FFF2-40B4-BE49-F238E27FC236}">
                <a16:creationId xmlns:a16="http://schemas.microsoft.com/office/drawing/2014/main" id="{DBE5C9BF-0B3B-3478-111D-786391B6E62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200" y="5181600"/>
            <a:ext cx="6477000" cy="7620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9" name="Line 9">
            <a:extLst>
              <a:ext uri="{FF2B5EF4-FFF2-40B4-BE49-F238E27FC236}">
                <a16:creationId xmlns:a16="http://schemas.microsoft.com/office/drawing/2014/main" id="{F430ED2E-67C0-DACE-AFFA-2CCAA254E7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" y="5029200"/>
            <a:ext cx="6324600" cy="1524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0" name="Line 11">
            <a:extLst>
              <a:ext uri="{FF2B5EF4-FFF2-40B4-BE49-F238E27FC236}">
                <a16:creationId xmlns:a16="http://schemas.microsoft.com/office/drawing/2014/main" id="{4805F1C6-323D-7251-0979-496E4FF3AD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5029200"/>
            <a:ext cx="1143000" cy="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1" name="Line 12">
            <a:extLst>
              <a:ext uri="{FF2B5EF4-FFF2-40B4-BE49-F238E27FC236}">
                <a16:creationId xmlns:a16="http://schemas.microsoft.com/office/drawing/2014/main" id="{8012EBE9-BCDC-24A8-8F5D-C7DFD44BDE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4038600"/>
            <a:ext cx="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2" name="Line 13">
            <a:extLst>
              <a:ext uri="{FF2B5EF4-FFF2-40B4-BE49-F238E27FC236}">
                <a16:creationId xmlns:a16="http://schemas.microsoft.com/office/drawing/2014/main" id="{CBB2E56A-30B0-9CFD-0600-736FF3C2CE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4038600"/>
            <a:ext cx="1143000" cy="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3" name="Line 14">
            <a:extLst>
              <a:ext uri="{FF2B5EF4-FFF2-40B4-BE49-F238E27FC236}">
                <a16:creationId xmlns:a16="http://schemas.microsoft.com/office/drawing/2014/main" id="{DDB0229A-9CE9-9E06-6B6B-D7FF538B8049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5638800"/>
            <a:ext cx="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4" name="Line 15">
            <a:extLst>
              <a:ext uri="{FF2B5EF4-FFF2-40B4-BE49-F238E27FC236}">
                <a16:creationId xmlns:a16="http://schemas.microsoft.com/office/drawing/2014/main" id="{E559E600-397B-8338-BCCC-9F000EA4FD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5943600"/>
            <a:ext cx="1143000" cy="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5" name="AutoShape 20">
            <a:extLst>
              <a:ext uri="{FF2B5EF4-FFF2-40B4-BE49-F238E27FC236}">
                <a16:creationId xmlns:a16="http://schemas.microsoft.com/office/drawing/2014/main" id="{B34DE064-9BB5-221D-5997-18426C6D1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124200"/>
            <a:ext cx="3352800" cy="189071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822" y="7907"/>
                </a:moveTo>
                <a:cubicBezTo>
                  <a:pt x="18565" y="3985"/>
                  <a:pt x="14918" y="1325"/>
                  <a:pt x="10800" y="1325"/>
                </a:cubicBezTo>
                <a:cubicBezTo>
                  <a:pt x="5856" y="1324"/>
                  <a:pt x="1743" y="5126"/>
                  <a:pt x="1354" y="10054"/>
                </a:cubicBezTo>
                <a:lnTo>
                  <a:pt x="33" y="9950"/>
                </a:lnTo>
                <a:cubicBezTo>
                  <a:pt x="476" y="4332"/>
                  <a:pt x="5164" y="-1"/>
                  <a:pt x="10800" y="0"/>
                </a:cubicBezTo>
                <a:cubicBezTo>
                  <a:pt x="15494" y="0"/>
                  <a:pt x="19651" y="3032"/>
                  <a:pt x="21084" y="7502"/>
                </a:cubicBezTo>
                <a:lnTo>
                  <a:pt x="23655" y="6678"/>
                </a:lnTo>
                <a:lnTo>
                  <a:pt x="21480" y="10906"/>
                </a:lnTo>
                <a:lnTo>
                  <a:pt x="17251" y="8731"/>
                </a:lnTo>
                <a:lnTo>
                  <a:pt x="19822" y="7907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6" name="Oval 21">
            <a:extLst>
              <a:ext uri="{FF2B5EF4-FFF2-40B4-BE49-F238E27FC236}">
                <a16:creationId xmlns:a16="http://schemas.microsoft.com/office/drawing/2014/main" id="{85C9CDE6-48B1-46D7-52D0-7CE411769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3962400"/>
            <a:ext cx="2209800" cy="2057400"/>
          </a:xfrm>
          <a:prstGeom prst="ellipse">
            <a:avLst/>
          </a:prstGeom>
          <a:noFill/>
          <a:ln w="5080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9167" name="Footer Placeholder 2">
            <a:extLst>
              <a:ext uri="{FF2B5EF4-FFF2-40B4-BE49-F238E27FC236}">
                <a16:creationId xmlns:a16="http://schemas.microsoft.com/office/drawing/2014/main" id="{0750CAE1-DEFF-BE2C-A6BB-D8C6A9A8C4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49168" name="Slide Number Placeholder 3">
            <a:extLst>
              <a:ext uri="{FF2B5EF4-FFF2-40B4-BE49-F238E27FC236}">
                <a16:creationId xmlns:a16="http://schemas.microsoft.com/office/drawing/2014/main" id="{EE80DB7A-A95E-2078-931A-BAA331278D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F21328-8942-4400-8133-68B99EF62426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>
            <a:extLst>
              <a:ext uri="{FF2B5EF4-FFF2-40B4-BE49-F238E27FC236}">
                <a16:creationId xmlns:a16="http://schemas.microsoft.com/office/drawing/2014/main" id="{44CA5C3D-2F18-17B1-D1A7-FBAFC7C88D6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დედამიწა მზის სიმძიმის ველში</a:t>
            </a:r>
          </a:p>
          <a:p>
            <a:pPr eaLnBrk="1" hangingPunct="1">
              <a:buFontTx/>
              <a:buNone/>
            </a:pPr>
            <a:endParaRPr lang="ka-GE" altLang="en-US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დედამიწის ზედაპირზე მყოფი თხევადი გარსი განიცდის მზის მიმართულებით გაწელვას: </a:t>
            </a: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მიმოქცევის ძალები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</p:txBody>
      </p:sp>
      <p:sp>
        <p:nvSpPr>
          <p:cNvPr id="50179" name="Oval 4">
            <a:extLst>
              <a:ext uri="{FF2B5EF4-FFF2-40B4-BE49-F238E27FC236}">
                <a16:creationId xmlns:a16="http://schemas.microsoft.com/office/drawing/2014/main" id="{59BFA9B7-52AE-9986-AFA5-4078994F4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05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0" name="Oval 5">
            <a:extLst>
              <a:ext uri="{FF2B5EF4-FFF2-40B4-BE49-F238E27FC236}">
                <a16:creationId xmlns:a16="http://schemas.microsoft.com/office/drawing/2014/main" id="{7C810D06-8258-C3F2-490F-F32750F9B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4038600"/>
            <a:ext cx="2438400" cy="1905000"/>
          </a:xfrm>
          <a:prstGeom prst="ellipse">
            <a:avLst/>
          </a:prstGeom>
          <a:solidFill>
            <a:srgbClr val="3366FF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1" name="Oval 9">
            <a:extLst>
              <a:ext uri="{FF2B5EF4-FFF2-40B4-BE49-F238E27FC236}">
                <a16:creationId xmlns:a16="http://schemas.microsoft.com/office/drawing/2014/main" id="{92F62F08-1C80-4555-99D0-7D7E57D22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038600"/>
            <a:ext cx="1981200" cy="1905000"/>
          </a:xfrm>
          <a:prstGeom prst="ellipse">
            <a:avLst/>
          </a:prstGeom>
          <a:solidFill>
            <a:srgbClr val="008000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2" name="Text Box 16">
            <a:extLst>
              <a:ext uri="{FF2B5EF4-FFF2-40B4-BE49-F238E27FC236}">
                <a16:creationId xmlns:a16="http://schemas.microsoft.com/office/drawing/2014/main" id="{B3CFA2B0-47AE-AAB2-494A-5B2060EB3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638800"/>
            <a:ext cx="1524000" cy="53181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მოქცევა</a:t>
            </a:r>
            <a:endParaRPr lang="ru-RU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50183" name="Text Box 17">
            <a:extLst>
              <a:ext uri="{FF2B5EF4-FFF2-40B4-BE49-F238E27FC236}">
                <a16:creationId xmlns:a16="http://schemas.microsoft.com/office/drawing/2014/main" id="{4AF41E2B-9807-F989-043D-4FC83B59D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3125788"/>
            <a:ext cx="1524000" cy="53181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მიქცევა</a:t>
            </a:r>
            <a:endParaRPr lang="ru-RU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50184" name="Line 18">
            <a:extLst>
              <a:ext uri="{FF2B5EF4-FFF2-40B4-BE49-F238E27FC236}">
                <a16:creationId xmlns:a16="http://schemas.microsoft.com/office/drawing/2014/main" id="{E669B058-0E13-C69E-4386-8FF1DF772E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8000" y="3124200"/>
            <a:ext cx="685800" cy="838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Line 19">
            <a:extLst>
              <a:ext uri="{FF2B5EF4-FFF2-40B4-BE49-F238E27FC236}">
                <a16:creationId xmlns:a16="http://schemas.microsoft.com/office/drawing/2014/main" id="{A54B66A6-4810-6FF9-48EB-3DEB1405B7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0" y="4953000"/>
            <a:ext cx="990600" cy="685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6" name="Footer Placeholder 2">
            <a:extLst>
              <a:ext uri="{FF2B5EF4-FFF2-40B4-BE49-F238E27FC236}">
                <a16:creationId xmlns:a16="http://schemas.microsoft.com/office/drawing/2014/main" id="{9AF58156-21AC-7AD8-EB1B-9035528CA1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50187" name="Slide Number Placeholder 3">
            <a:extLst>
              <a:ext uri="{FF2B5EF4-FFF2-40B4-BE49-F238E27FC236}">
                <a16:creationId xmlns:a16="http://schemas.microsoft.com/office/drawing/2014/main" id="{AA08727D-9D76-CD6F-8D93-49E3453ABE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B10B1E-D4B4-4A9D-B1BA-54CFD5C49B94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>
            <a:extLst>
              <a:ext uri="{FF2B5EF4-FFF2-40B4-BE49-F238E27FC236}">
                <a16:creationId xmlns:a16="http://schemas.microsoft.com/office/drawing/2014/main" id="{242C180D-3F44-B626-9E79-2A9E332D75C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მიმოქცევის ძალები დედამიწაზე</a:t>
            </a:r>
            <a:endParaRPr lang="ka-GE" altLang="en-US" sz="1000" b="1" dirty="0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1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მზის და მთვარის ჯამური ზემოქმედება დედამიწის ოკეანეებზე</a:t>
            </a:r>
            <a:endParaRPr lang="ka-GE" altLang="en-US" sz="2800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</p:txBody>
      </p:sp>
      <p:sp>
        <p:nvSpPr>
          <p:cNvPr id="51203" name="Oval 5">
            <a:extLst>
              <a:ext uri="{FF2B5EF4-FFF2-40B4-BE49-F238E27FC236}">
                <a16:creationId xmlns:a16="http://schemas.microsoft.com/office/drawing/2014/main" id="{91679057-5DFA-BF2C-D222-9F9E1ED38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181600"/>
            <a:ext cx="1676400" cy="1219200"/>
          </a:xfrm>
          <a:prstGeom prst="ellipse">
            <a:avLst/>
          </a:prstGeom>
          <a:solidFill>
            <a:srgbClr val="3366FF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04" name="Oval 6">
            <a:extLst>
              <a:ext uri="{FF2B5EF4-FFF2-40B4-BE49-F238E27FC236}">
                <a16:creationId xmlns:a16="http://schemas.microsoft.com/office/drawing/2014/main" id="{E71315CE-DC1D-3FE2-1897-E846668F6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5181600"/>
            <a:ext cx="1219200" cy="1219200"/>
          </a:xfrm>
          <a:prstGeom prst="ellipse">
            <a:avLst/>
          </a:prstGeom>
          <a:solidFill>
            <a:srgbClr val="008000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1205" name="Picture 15" descr="Untitled-1">
            <a:extLst>
              <a:ext uri="{FF2B5EF4-FFF2-40B4-BE49-F238E27FC236}">
                <a16:creationId xmlns:a16="http://schemas.microsoft.com/office/drawing/2014/main" id="{A9B74CC2-20C6-DBC4-0200-78F6F1EF5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81600"/>
            <a:ext cx="11430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Line 16">
            <a:extLst>
              <a:ext uri="{FF2B5EF4-FFF2-40B4-BE49-F238E27FC236}">
                <a16:creationId xmlns:a16="http://schemas.microsoft.com/office/drawing/2014/main" id="{BDC4FE34-D1F8-B155-7AF8-F348AB4F6B36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5791200"/>
            <a:ext cx="5486400" cy="0"/>
          </a:xfrm>
          <a:prstGeom prst="line">
            <a:avLst/>
          </a:prstGeom>
          <a:noFill/>
          <a:ln w="1270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7" name="Oval 17">
            <a:extLst>
              <a:ext uri="{FF2B5EF4-FFF2-40B4-BE49-F238E27FC236}">
                <a16:creationId xmlns:a16="http://schemas.microsoft.com/office/drawing/2014/main" id="{E18C7EC2-49CA-1AF1-1C2A-4C242ED5B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048000"/>
            <a:ext cx="1600200" cy="1219200"/>
          </a:xfrm>
          <a:prstGeom prst="ellipse">
            <a:avLst/>
          </a:prstGeom>
          <a:solidFill>
            <a:srgbClr val="3366FF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08" name="Oval 18">
            <a:extLst>
              <a:ext uri="{FF2B5EF4-FFF2-40B4-BE49-F238E27FC236}">
                <a16:creationId xmlns:a16="http://schemas.microsoft.com/office/drawing/2014/main" id="{FAF5DADF-9B81-F1DD-3ED3-AF42E5BC5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048000"/>
            <a:ext cx="1219200" cy="1219200"/>
          </a:xfrm>
          <a:prstGeom prst="ellipse">
            <a:avLst/>
          </a:prstGeom>
          <a:solidFill>
            <a:srgbClr val="008000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1209" name="Picture 21" descr="Untitled-1">
            <a:extLst>
              <a:ext uri="{FF2B5EF4-FFF2-40B4-BE49-F238E27FC236}">
                <a16:creationId xmlns:a16="http://schemas.microsoft.com/office/drawing/2014/main" id="{4BEEE249-62F7-50AB-8D1F-208032B14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59113"/>
            <a:ext cx="1143000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0" name="Line 22">
            <a:extLst>
              <a:ext uri="{FF2B5EF4-FFF2-40B4-BE49-F238E27FC236}">
                <a16:creationId xmlns:a16="http://schemas.microsoft.com/office/drawing/2014/main" id="{AAF0E0C7-E7CD-19FD-2F93-87702EFEBA3D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3657600"/>
            <a:ext cx="7848600" cy="0"/>
          </a:xfrm>
          <a:prstGeom prst="line">
            <a:avLst/>
          </a:prstGeom>
          <a:noFill/>
          <a:ln w="1270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11" name="Picture 23" descr="Untitled2">
            <a:extLst>
              <a:ext uri="{FF2B5EF4-FFF2-40B4-BE49-F238E27FC236}">
                <a16:creationId xmlns:a16="http://schemas.microsoft.com/office/drawing/2014/main" id="{591B7E07-9158-8105-5D88-48C45D9C7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5" y="5353050"/>
            <a:ext cx="8159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24" descr="Untitled2">
            <a:extLst>
              <a:ext uri="{FF2B5EF4-FFF2-40B4-BE49-F238E27FC236}">
                <a16:creationId xmlns:a16="http://schemas.microsoft.com/office/drawing/2014/main" id="{64A56A46-EA54-3F8D-4947-137AE6772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3215481"/>
            <a:ext cx="8159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3" name="Footer Placeholder 2">
            <a:extLst>
              <a:ext uri="{FF2B5EF4-FFF2-40B4-BE49-F238E27FC236}">
                <a16:creationId xmlns:a16="http://schemas.microsoft.com/office/drawing/2014/main" id="{7CAB64F1-C880-7700-F471-73FCAB7625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51214" name="Slide Number Placeholder 3">
            <a:extLst>
              <a:ext uri="{FF2B5EF4-FFF2-40B4-BE49-F238E27FC236}">
                <a16:creationId xmlns:a16="http://schemas.microsoft.com/office/drawing/2014/main" id="{197E3792-5897-4696-6551-C43D336530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CD3499-1A16-4969-829C-FE9A37ABA520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>
            <a:extLst>
              <a:ext uri="{FF2B5EF4-FFF2-40B4-BE49-F238E27FC236}">
                <a16:creationId xmlns:a16="http://schemas.microsoft.com/office/drawing/2014/main" id="{D21E3122-3609-D8CE-8A40-E769A68E264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მიმოქცევის ძალები დედამიწაზე</a:t>
            </a:r>
            <a:endParaRPr lang="ka-GE" altLang="en-US" sz="1000" b="1" dirty="0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1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მზის და მთვარის ზემოქმედება ერთმანეთის მიმართ</a:t>
            </a: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პერპენდიკულარული მიმართულებით</a:t>
            </a:r>
            <a:endParaRPr lang="ka-GE" altLang="en-US" sz="2800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</p:txBody>
      </p:sp>
      <p:sp>
        <p:nvSpPr>
          <p:cNvPr id="52227" name="Oval 8">
            <a:extLst>
              <a:ext uri="{FF2B5EF4-FFF2-40B4-BE49-F238E27FC236}">
                <a16:creationId xmlns:a16="http://schemas.microsoft.com/office/drawing/2014/main" id="{19B8A733-AEF2-DFB8-FF18-AC9DD52CE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029200"/>
            <a:ext cx="1600200" cy="1447800"/>
          </a:xfrm>
          <a:prstGeom prst="ellipse">
            <a:avLst/>
          </a:prstGeom>
          <a:solidFill>
            <a:srgbClr val="3366FF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28" name="Oval 9">
            <a:extLst>
              <a:ext uri="{FF2B5EF4-FFF2-40B4-BE49-F238E27FC236}">
                <a16:creationId xmlns:a16="http://schemas.microsoft.com/office/drawing/2014/main" id="{F5828BA6-545C-FF6C-C5D5-86F17ADE8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5181600"/>
            <a:ext cx="1219200" cy="1219200"/>
          </a:xfrm>
          <a:prstGeom prst="ellipse">
            <a:avLst/>
          </a:prstGeom>
          <a:solidFill>
            <a:srgbClr val="008000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2229" name="Picture 12" descr="Untitled-1">
            <a:extLst>
              <a:ext uri="{FF2B5EF4-FFF2-40B4-BE49-F238E27FC236}">
                <a16:creationId xmlns:a16="http://schemas.microsoft.com/office/drawing/2014/main" id="{FFF3C7C0-1798-A44C-311C-8B2938576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92713"/>
            <a:ext cx="1143000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Line 13">
            <a:extLst>
              <a:ext uri="{FF2B5EF4-FFF2-40B4-BE49-F238E27FC236}">
                <a16:creationId xmlns:a16="http://schemas.microsoft.com/office/drawing/2014/main" id="{16C192DA-074A-DED7-50A6-380F95B76E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5791200"/>
            <a:ext cx="5562600" cy="0"/>
          </a:xfrm>
          <a:prstGeom prst="line">
            <a:avLst/>
          </a:prstGeom>
          <a:noFill/>
          <a:ln w="1270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2231" name="Picture 16" descr="Untitled2">
            <a:extLst>
              <a:ext uri="{FF2B5EF4-FFF2-40B4-BE49-F238E27FC236}">
                <a16:creationId xmlns:a16="http://schemas.microsoft.com/office/drawing/2014/main" id="{3CC1689D-E0E3-89E1-ADA7-EB12A6042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5" y="3124200"/>
            <a:ext cx="8159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Line 17">
            <a:extLst>
              <a:ext uri="{FF2B5EF4-FFF2-40B4-BE49-F238E27FC236}">
                <a16:creationId xmlns:a16="http://schemas.microsoft.com/office/drawing/2014/main" id="{AC896299-C86D-6F0D-2EDF-67E9E75C775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3581400"/>
            <a:ext cx="0" cy="2209800"/>
          </a:xfrm>
          <a:prstGeom prst="line">
            <a:avLst/>
          </a:prstGeom>
          <a:noFill/>
          <a:ln w="1270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Footer Placeholder 2">
            <a:extLst>
              <a:ext uri="{FF2B5EF4-FFF2-40B4-BE49-F238E27FC236}">
                <a16:creationId xmlns:a16="http://schemas.microsoft.com/office/drawing/2014/main" id="{57D0994F-6E47-6645-64A7-1D8C678D4F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52234" name="Slide Number Placeholder 3">
            <a:extLst>
              <a:ext uri="{FF2B5EF4-FFF2-40B4-BE49-F238E27FC236}">
                <a16:creationId xmlns:a16="http://schemas.microsoft.com/office/drawing/2014/main" id="{39D74446-078E-AC6F-B537-96BE235219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4B7FDE-937F-4884-89F2-5E370160B010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>
            <a:extLst>
              <a:ext uri="{FF2B5EF4-FFF2-40B4-BE49-F238E27FC236}">
                <a16:creationId xmlns:a16="http://schemas.microsoft.com/office/drawing/2014/main" id="{51661CE5-2215-CC47-0FCD-BD13031866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მიმოქცევის ძალები დედამიწაზე</a:t>
            </a:r>
            <a:endParaRPr lang="ka-GE" altLang="en-US" sz="1000" b="1" dirty="0">
              <a:solidFill>
                <a:srgbClr val="66FF99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1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მზის და მთვარის ზემოქმედება დედამიწაზე: სხვადასხვა სიმაღლის მიქცევა და მოქცევა ოკეანეებში სხვადასხვა სეზონებზე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მთვარის ბრუნვა: 		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~30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დღე 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მზის ირგვლივ ბრუნვა: 	</a:t>
            </a:r>
            <a:r>
              <a:rPr lang="ka-GE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~1</a:t>
            </a: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 წელი</a:t>
            </a:r>
            <a:endParaRPr lang="ka-GE" altLang="en-US" sz="28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</p:txBody>
      </p:sp>
      <p:sp>
        <p:nvSpPr>
          <p:cNvPr id="53251" name="Oval 4">
            <a:extLst>
              <a:ext uri="{FF2B5EF4-FFF2-40B4-BE49-F238E27FC236}">
                <a16:creationId xmlns:a16="http://schemas.microsoft.com/office/drawing/2014/main" id="{D0E81B2A-C6C9-B136-E980-AB8166633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724400"/>
            <a:ext cx="1676400" cy="1219200"/>
          </a:xfrm>
          <a:prstGeom prst="ellipse">
            <a:avLst/>
          </a:prstGeom>
          <a:solidFill>
            <a:srgbClr val="3366FF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3252" name="Oval 5">
            <a:extLst>
              <a:ext uri="{FF2B5EF4-FFF2-40B4-BE49-F238E27FC236}">
                <a16:creationId xmlns:a16="http://schemas.microsoft.com/office/drawing/2014/main" id="{AA141CB8-75F9-189A-B99A-C624C3748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724400"/>
            <a:ext cx="1219200" cy="1219200"/>
          </a:xfrm>
          <a:prstGeom prst="ellipse">
            <a:avLst/>
          </a:prstGeom>
          <a:solidFill>
            <a:srgbClr val="008000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3253" name="Oval 8">
            <a:extLst>
              <a:ext uri="{FF2B5EF4-FFF2-40B4-BE49-F238E27FC236}">
                <a16:creationId xmlns:a16="http://schemas.microsoft.com/office/drawing/2014/main" id="{3B313402-9D2B-BE85-4E58-379CF9450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724400"/>
            <a:ext cx="1676400" cy="1219200"/>
          </a:xfrm>
          <a:prstGeom prst="ellipse">
            <a:avLst/>
          </a:prstGeom>
          <a:solidFill>
            <a:srgbClr val="3366FF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3254" name="Oval 9">
            <a:extLst>
              <a:ext uri="{FF2B5EF4-FFF2-40B4-BE49-F238E27FC236}">
                <a16:creationId xmlns:a16="http://schemas.microsoft.com/office/drawing/2014/main" id="{B35BCDC9-576B-F44E-9F82-195A8BA8B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724400"/>
            <a:ext cx="1219200" cy="1219200"/>
          </a:xfrm>
          <a:prstGeom prst="ellipse">
            <a:avLst/>
          </a:prstGeom>
          <a:solidFill>
            <a:srgbClr val="008000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3255" name="Oval 14">
            <a:extLst>
              <a:ext uri="{FF2B5EF4-FFF2-40B4-BE49-F238E27FC236}">
                <a16:creationId xmlns:a16="http://schemas.microsoft.com/office/drawing/2014/main" id="{7EBC076B-84DF-9C68-8AE6-88F4C7832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648200"/>
            <a:ext cx="1524000" cy="1447800"/>
          </a:xfrm>
          <a:prstGeom prst="ellipse">
            <a:avLst/>
          </a:prstGeom>
          <a:solidFill>
            <a:srgbClr val="3366FF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3256" name="Oval 15">
            <a:extLst>
              <a:ext uri="{FF2B5EF4-FFF2-40B4-BE49-F238E27FC236}">
                <a16:creationId xmlns:a16="http://schemas.microsoft.com/office/drawing/2014/main" id="{C18FB2E1-0752-7156-A321-9ACF55F19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800600"/>
            <a:ext cx="1219200" cy="1219200"/>
          </a:xfrm>
          <a:prstGeom prst="ellipse">
            <a:avLst/>
          </a:prstGeom>
          <a:solidFill>
            <a:srgbClr val="008000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3257" name="Footer Placeholder 2">
            <a:extLst>
              <a:ext uri="{FF2B5EF4-FFF2-40B4-BE49-F238E27FC236}">
                <a16:creationId xmlns:a16="http://schemas.microsoft.com/office/drawing/2014/main" id="{0396AA58-3F41-A121-696C-0DA8CD9C78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53258" name="Slide Number Placeholder 3">
            <a:extLst>
              <a:ext uri="{FF2B5EF4-FFF2-40B4-BE49-F238E27FC236}">
                <a16:creationId xmlns:a16="http://schemas.microsoft.com/office/drawing/2014/main" id="{7619DA48-6E59-BEB7-AAF9-CFD4D05621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1FE6AE-B09D-43AE-B038-1ADA0E08FA90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>
            <a:extLst>
              <a:ext uri="{FF2B5EF4-FFF2-40B4-BE49-F238E27FC236}">
                <a16:creationId xmlns:a16="http://schemas.microsoft.com/office/drawing/2014/main" id="{A001FDD3-9120-A513-6938-4FB36CAB587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sz="3600" b="1" dirty="0">
                <a:solidFill>
                  <a:srgbClr val="66FF99"/>
                </a:solidFill>
                <a:latin typeface="Sylfaen" panose="010A0502050306030303" pitchFamily="18" charset="0"/>
              </a:rPr>
              <a:t>მიმოქცევის ძალები</a:t>
            </a:r>
          </a:p>
          <a:p>
            <a:pPr eaLnBrk="1" hangingPunct="1">
              <a:buFontTx/>
              <a:buNone/>
            </a:pPr>
            <a:endParaRPr lang="ka-GE" altLang="en-US" sz="36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</p:txBody>
      </p:sp>
      <p:pic>
        <p:nvPicPr>
          <p:cNvPr id="54275" name="Picture 5" descr="tide06a_450">
            <a:extLst>
              <a:ext uri="{FF2B5EF4-FFF2-40B4-BE49-F238E27FC236}">
                <a16:creationId xmlns:a16="http://schemas.microsoft.com/office/drawing/2014/main" id="{9B2A9D7F-4899-7908-F30D-FF75322E0A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52563"/>
            <a:ext cx="7239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Footer Placeholder 2">
            <a:extLst>
              <a:ext uri="{FF2B5EF4-FFF2-40B4-BE49-F238E27FC236}">
                <a16:creationId xmlns:a16="http://schemas.microsoft.com/office/drawing/2014/main" id="{71EEAA9D-8CCE-0DC0-8AA8-0C2EBF20B8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54277" name="Slide Number Placeholder 3">
            <a:extLst>
              <a:ext uri="{FF2B5EF4-FFF2-40B4-BE49-F238E27FC236}">
                <a16:creationId xmlns:a16="http://schemas.microsoft.com/office/drawing/2014/main" id="{40A817C0-A5B3-84C8-183B-AD8F408605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C1BABF-9242-47AA-9224-08B4EA249774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692897AF-B05F-D83C-13D6-79B9786E3A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გრავიტაცია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რატომ ეცემა ვაშლი დედამიწაზე?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რატომ არ ეცემა მთვარე დედამიწას?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რატომ მოძრაობს დედამიწა მზის ირგვლივ?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	როგორ მოძრაობენ ციური სხეულები?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	ნიუტონის 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მსოფლიო 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		მიზიდულობის 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		კანონი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</p:txBody>
      </p:sp>
      <p:pic>
        <p:nvPicPr>
          <p:cNvPr id="9219" name="Picture 4" descr="Newton-Apple">
            <a:extLst>
              <a:ext uri="{FF2B5EF4-FFF2-40B4-BE49-F238E27FC236}">
                <a16:creationId xmlns:a16="http://schemas.microsoft.com/office/drawing/2014/main" id="{62ACF41B-CAA2-6D51-C599-DD49DEFC0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9606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Footer Placeholder 2">
            <a:extLst>
              <a:ext uri="{FF2B5EF4-FFF2-40B4-BE49-F238E27FC236}">
                <a16:creationId xmlns:a16="http://schemas.microsoft.com/office/drawing/2014/main" id="{963E9F70-D7C1-B57B-AD3E-4BF46FAF8A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9221" name="Slide Number Placeholder 3">
            <a:extLst>
              <a:ext uri="{FF2B5EF4-FFF2-40B4-BE49-F238E27FC236}">
                <a16:creationId xmlns:a16="http://schemas.microsoft.com/office/drawing/2014/main" id="{2C6600CB-7967-2B69-C4B6-7BCDF3EDA8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75A22E-64D1-4F49-9901-C59F10C063C9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>
            <a:extLst>
              <a:ext uri="{FF2B5EF4-FFF2-40B4-BE49-F238E27FC236}">
                <a16:creationId xmlns:a16="http://schemas.microsoft.com/office/drawing/2014/main" id="{523FDC5D-5157-59F8-D4D8-3B02F6A641E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მსოფლიო მიზიდულობის კანონი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ka-GE" altLang="en-US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გრავიტაციული მიზიდულობის ძალა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თავისუფალი ვარდნის აჩქარება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მოძრაობა ორბიტაზე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პირველი კოსმოსური სიჩქარე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მეორე კოსმოსური სიჩქარე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წონა და	უწონობა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წონასწორობა მიზიდულობის ველში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ka-GE" altLang="en-US" sz="2800" b="1">
                <a:solidFill>
                  <a:srgbClr val="FFFF00"/>
                </a:solidFill>
                <a:latin typeface="Sylfaen" panose="010A0502050306030303" pitchFamily="18" charset="0"/>
              </a:rPr>
              <a:t>	მიმოქცევის ძალები დედამიწაზე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</p:txBody>
      </p:sp>
      <p:sp>
        <p:nvSpPr>
          <p:cNvPr id="55299" name="Footer Placeholder 2">
            <a:extLst>
              <a:ext uri="{FF2B5EF4-FFF2-40B4-BE49-F238E27FC236}">
                <a16:creationId xmlns:a16="http://schemas.microsoft.com/office/drawing/2014/main" id="{0D7D458F-477E-DC41-AD89-E1F6EA01AE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D9CBD80A-7C70-4EBC-DC66-EA077E96E0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A82ACD-7E6E-4303-A347-D373DCA3647D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>
            <a:extLst>
              <a:ext uri="{FF2B5EF4-FFF2-40B4-BE49-F238E27FC236}">
                <a16:creationId xmlns:a16="http://schemas.microsoft.com/office/drawing/2014/main" id="{9760A141-634D-600B-F184-B271E64BC97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en-US" b="1" dirty="0">
              <a:solidFill>
                <a:srgbClr val="0000FF"/>
              </a:solidFill>
            </a:endParaRPr>
          </a:p>
          <a:p>
            <a:pPr eaLnBrk="1" hangingPunct="1">
              <a:buFontTx/>
              <a:buNone/>
            </a:pPr>
            <a:r>
              <a:rPr lang="ka-GE" altLang="en-US" b="1" dirty="0">
                <a:solidFill>
                  <a:srgbClr val="0000FF"/>
                </a:solidFill>
              </a:rPr>
              <a:t>	</a:t>
            </a:r>
            <a:r>
              <a:rPr lang="en-US" altLang="en-US" b="1" dirty="0">
                <a:solidFill>
                  <a:schemeClr val="bg1"/>
                </a:solidFill>
              </a:rPr>
              <a:t>www.tevza.org/home/course/phys2025</a:t>
            </a:r>
            <a:endParaRPr lang="ka-GE" altLang="en-US" b="1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	</a:t>
            </a:r>
          </a:p>
          <a:p>
            <a:pPr eaLnBrk="1" hangingPunct="1">
              <a:buFontTx/>
              <a:buNone/>
            </a:pPr>
            <a:endParaRPr lang="ka-GE" altLang="en-US" sz="2400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ru-RU" altLang="en-US" sz="2800" dirty="0">
              <a:solidFill>
                <a:schemeClr val="bg1"/>
              </a:solidFill>
              <a:latin typeface="Sylfaen" panose="010A0502050306030303" pitchFamily="18" charset="0"/>
            </a:endParaRPr>
          </a:p>
        </p:txBody>
      </p:sp>
      <p:sp>
        <p:nvSpPr>
          <p:cNvPr id="51203" name="Footer Placeholder 4">
            <a:extLst>
              <a:ext uri="{FF2B5EF4-FFF2-40B4-BE49-F238E27FC236}">
                <a16:creationId xmlns:a16="http://schemas.microsoft.com/office/drawing/2014/main" id="{9B5F18AB-657C-3581-C745-12F4556162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25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                  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		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ლექცია: </a:t>
            </a:r>
            <a:r>
              <a:rPr lang="en-US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8</a:t>
            </a:r>
            <a:r>
              <a:rPr lang="ka-GE" altLang="en-US" dirty="0">
                <a:solidFill>
                  <a:srgbClr val="FFFFCC"/>
                </a:solidFill>
                <a:latin typeface="Sylfaen" panose="010A0502050306030303" pitchFamily="18" charset="0"/>
              </a:rPr>
              <a:t>     გვერდი: </a:t>
            </a:r>
            <a:endParaRPr lang="ru-RU" altLang="en-US" dirty="0">
              <a:solidFill>
                <a:srgbClr val="FFFFCC"/>
              </a:solidFill>
            </a:endParaRPr>
          </a:p>
        </p:txBody>
      </p:sp>
      <p:sp>
        <p:nvSpPr>
          <p:cNvPr id="51204" name="Slide Number Placeholder 5">
            <a:extLst>
              <a:ext uri="{FF2B5EF4-FFF2-40B4-BE49-F238E27FC236}">
                <a16:creationId xmlns:a16="http://schemas.microsoft.com/office/drawing/2014/main" id="{989B50AC-A745-2E1B-C16D-7869DEC232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A35F8B5-3C25-4B84-BFDA-09D956F63214}" type="slidenum">
              <a:rPr lang="ru-RU" altLang="en-US">
                <a:solidFill>
                  <a:srgbClr val="FFFFCC"/>
                </a:solidFill>
              </a:rPr>
              <a:pPr/>
              <a:t>51</a:t>
            </a:fld>
            <a:endParaRPr lang="ru-RU" alt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47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21E62BF2-1A57-4F6E-69EB-2CCEBC3401C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>
                <a:solidFill>
                  <a:srgbClr val="66FF99"/>
                </a:solidFill>
                <a:latin typeface="Sylfaen" panose="010A0502050306030303" pitchFamily="18" charset="0"/>
              </a:rPr>
              <a:t>გრავიტაცია სამყაროში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პლანეტების </a:t>
            </a: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ატმოსფეროები</a:t>
            </a:r>
          </a:p>
          <a:p>
            <a:pPr eaLnBrk="1" hangingPunct="1">
              <a:buFontTx/>
              <a:buNone/>
            </a:pPr>
            <a:endParaRPr lang="ka-GE" altLang="en-US" sz="28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პლანეტების </a:t>
            </a: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მიზიდვა </a:t>
            </a: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მზისაკენ</a:t>
            </a:r>
          </a:p>
          <a:p>
            <a:pPr eaLnBrk="1" hangingPunct="1">
              <a:buFontTx/>
              <a:buNone/>
            </a:pPr>
            <a:endParaRPr lang="ka-GE" altLang="en-US" sz="280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ვარსკვლავების </a:t>
            </a:r>
          </a:p>
          <a:p>
            <a:pPr eaLnBrk="1" hangingPunct="1">
              <a:buFontTx/>
              <a:buNone/>
            </a:pPr>
            <a:r>
              <a:rPr lang="ka-GE" altLang="en-US" sz="2800">
                <a:solidFill>
                  <a:schemeClr val="bg1"/>
                </a:solidFill>
                <a:latin typeface="Sylfaen" panose="010A0502050306030303" pitchFamily="18" charset="0"/>
              </a:rPr>
              <a:t>	გროვები</a:t>
            </a:r>
          </a:p>
          <a:p>
            <a:pPr eaLnBrk="1" hangingPunct="1">
              <a:buFontTx/>
              <a:buNone/>
            </a:pPr>
            <a:endParaRPr lang="ka-GE" altLang="en-US" sz="2800" b="1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</p:txBody>
      </p:sp>
      <p:pic>
        <p:nvPicPr>
          <p:cNvPr id="10243" name="Picture 5" descr="antarctic_aurora_440">
            <a:extLst>
              <a:ext uri="{FF2B5EF4-FFF2-40B4-BE49-F238E27FC236}">
                <a16:creationId xmlns:a16="http://schemas.microsoft.com/office/drawing/2014/main" id="{8C72264C-C45E-5114-F15B-0D115E7C2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3" y="1219200"/>
            <a:ext cx="2439987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20060612-jupiter_anim">
            <a:extLst>
              <a:ext uri="{FF2B5EF4-FFF2-40B4-BE49-F238E27FC236}">
                <a16:creationId xmlns:a16="http://schemas.microsoft.com/office/drawing/2014/main" id="{99640196-BD98-48E3-C0F4-D0E3D94961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1219200"/>
            <a:ext cx="2889250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 descr="9planets">
            <a:extLst>
              <a:ext uri="{FF2B5EF4-FFF2-40B4-BE49-F238E27FC236}">
                <a16:creationId xmlns:a16="http://schemas.microsoft.com/office/drawing/2014/main" id="{C0C06403-D255-3048-B308-CD9487C48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3125788"/>
            <a:ext cx="4241800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edge-on_galaxy">
            <a:extLst>
              <a:ext uri="{FF2B5EF4-FFF2-40B4-BE49-F238E27FC236}">
                <a16:creationId xmlns:a16="http://schemas.microsoft.com/office/drawing/2014/main" id="{CD6C394A-E88B-1995-5641-BB50EED70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5105400"/>
            <a:ext cx="59563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Footer Placeholder 2">
            <a:extLst>
              <a:ext uri="{FF2B5EF4-FFF2-40B4-BE49-F238E27FC236}">
                <a16:creationId xmlns:a16="http://schemas.microsoft.com/office/drawing/2014/main" id="{B216365B-3773-F799-001B-CC56F1E1A2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0248" name="Slide Number Placeholder 3">
            <a:extLst>
              <a:ext uri="{FF2B5EF4-FFF2-40B4-BE49-F238E27FC236}">
                <a16:creationId xmlns:a16="http://schemas.microsoft.com/office/drawing/2014/main" id="{CDFD87AA-1D8E-FAD2-5B48-33B656A5B1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7080F9-7785-4690-9406-E870CC2E35EA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E7050120-D306-C6F3-9EC1-F96D37D8A0D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მსოფლიო მიზიდულობის კანონი</a:t>
            </a:r>
          </a:p>
          <a:p>
            <a:pPr eaLnBrk="1" hangingPunct="1">
              <a:buFontTx/>
              <a:buNone/>
            </a:pPr>
            <a:endParaRPr lang="ka-GE" altLang="en-US" sz="10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სამყაროში სხეულები იზიდავენ ერთმანეთს ძალით რომელიც პროპორციულია სხეულების მასების ნამრავლის და უკუპროპორციულია მათ შორის მანძილის კვადრატის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endParaRPr lang="ka-GE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	G	- </a:t>
            </a:r>
            <a:r>
              <a:rPr lang="ka-GE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გრავიტაციული მუდმივა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	m</a:t>
            </a:r>
            <a:r>
              <a:rPr lang="en-US" alt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ka-GE" alt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ka-GE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პირველი სხეულის მასა</a:t>
            </a:r>
            <a:endParaRPr lang="en-US" altLang="en-US" sz="2800" baseline="-250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	m</a:t>
            </a:r>
            <a:r>
              <a:rPr lang="en-US" alt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2 </a:t>
            </a:r>
            <a:r>
              <a:rPr lang="ka-GE" alt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ka-GE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მეორე სხეულის მასა</a:t>
            </a:r>
            <a:endParaRPr lang="en-US" altLang="en-US" sz="2800" baseline="-250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	r </a:t>
            </a:r>
            <a:r>
              <a:rPr lang="ka-GE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ka-GE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სხეულებს შორის მანძილი</a:t>
            </a:r>
          </a:p>
        </p:txBody>
      </p:sp>
      <p:sp>
        <p:nvSpPr>
          <p:cNvPr id="11267" name="Rectangle 4">
            <a:extLst>
              <a:ext uri="{FF2B5EF4-FFF2-40B4-BE49-F238E27FC236}">
                <a16:creationId xmlns:a16="http://schemas.microsoft.com/office/drawing/2014/main" id="{2378837B-5693-CAC9-2D58-36BF53508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43000"/>
            <a:ext cx="8534400" cy="3352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1268" name="Object 5">
            <a:extLst>
              <a:ext uri="{FF2B5EF4-FFF2-40B4-BE49-F238E27FC236}">
                <a16:creationId xmlns:a16="http://schemas.microsoft.com/office/drawing/2014/main" id="{6CC9295F-BD0C-4DBA-A656-4AD5A8FDB1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92500" y="3276600"/>
          <a:ext cx="2233613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81057" imgH="371387" progId="Equation.3">
                  <p:embed/>
                </p:oleObj>
              </mc:Choice>
              <mc:Fallback>
                <p:oleObj name="Equation" r:id="rId2" imgW="781057" imgH="371387" progId="Equation.3">
                  <p:embed/>
                  <p:pic>
                    <p:nvPicPr>
                      <p:cNvPr id="11268" name="Object 5">
                        <a:extLst>
                          <a:ext uri="{FF2B5EF4-FFF2-40B4-BE49-F238E27FC236}">
                            <a16:creationId xmlns:a16="http://schemas.microsoft.com/office/drawing/2014/main" id="{6CC9295F-BD0C-4DBA-A656-4AD5A8FDB1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3276600"/>
                        <a:ext cx="2233613" cy="1100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Footer Placeholder 2">
            <a:extLst>
              <a:ext uri="{FF2B5EF4-FFF2-40B4-BE49-F238E27FC236}">
                <a16:creationId xmlns:a16="http://schemas.microsoft.com/office/drawing/2014/main" id="{D26A0B46-472D-961F-95E3-C7B7ABBB87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1270" name="Slide Number Placeholder 3">
            <a:extLst>
              <a:ext uri="{FF2B5EF4-FFF2-40B4-BE49-F238E27FC236}">
                <a16:creationId xmlns:a16="http://schemas.microsoft.com/office/drawing/2014/main" id="{F590735C-5468-C961-5FE4-BA30BBF354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8AFD2B7-CBB9-4965-ADB3-D25887F4C330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id="{BE6A959F-E256-766D-8EA7-26D76D177C4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გრავიტაციული მუდმივა</a:t>
            </a: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G - 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უნივერსალური მუდმივია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rgbClr val="FFFF00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dirty="0">
                <a:solidFill>
                  <a:srgbClr val="FFFF00"/>
                </a:solidFill>
                <a:latin typeface="Sylfaen" panose="010A0502050306030303" pitchFamily="18" charset="0"/>
              </a:rPr>
              <a:t>	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G = F r</a:t>
            </a:r>
            <a:r>
              <a:rPr lang="en-US" altLang="en-US" sz="2800" baseline="30000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/ (m</a:t>
            </a:r>
            <a:r>
              <a:rPr lang="en-US" alt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 m</a:t>
            </a:r>
            <a:r>
              <a:rPr lang="en-US" alt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  <a:endParaRPr lang="ka-GE" altLang="en-US" sz="28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სიდიდე:		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6.6742 10</a:t>
            </a:r>
            <a:r>
              <a:rPr lang="ka-GE" altLang="en-US" sz="2800" b="1" baseline="30000" dirty="0">
                <a:solidFill>
                  <a:srgbClr val="FFFF00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–11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განზომილება:		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ნ მ</a:t>
            </a:r>
            <a:r>
              <a:rPr lang="ka-GE" altLang="en-US" sz="2800" baseline="30000" dirty="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/კგ</a:t>
            </a:r>
            <a:r>
              <a:rPr lang="ka-GE" altLang="en-US" sz="2800" baseline="30000" dirty="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ნიუტონი = </a:t>
            </a:r>
            <a:r>
              <a:rPr lang="ka-GE" altLang="en-US" sz="2800" dirty="0">
                <a:solidFill>
                  <a:schemeClr val="bg1"/>
                </a:solidFill>
                <a:latin typeface="Sylfaen" panose="010A0502050306030303" pitchFamily="18" charset="0"/>
              </a:rPr>
              <a:t>კგ მ/წმ</a:t>
            </a:r>
            <a:r>
              <a:rPr lang="ka-GE" altLang="en-US" sz="2800" baseline="30000" dirty="0">
                <a:solidFill>
                  <a:schemeClr val="bg1"/>
                </a:solidFill>
                <a:latin typeface="Sylfaen" panose="010A0502050306030303" pitchFamily="18" charset="0"/>
              </a:rPr>
              <a:t>2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algn="ctr"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[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G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]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 = 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მ</a:t>
            </a:r>
            <a:r>
              <a:rPr lang="en-US" altLang="en-US" sz="2800" b="1" baseline="30000" dirty="0">
                <a:solidFill>
                  <a:srgbClr val="FFFF00"/>
                </a:solidFill>
                <a:latin typeface="Sylfaen" panose="010A0502050306030303" pitchFamily="18" charset="0"/>
              </a:rPr>
              <a:t>3</a:t>
            </a:r>
            <a:r>
              <a:rPr lang="en-US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 /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 (კგ წმ</a:t>
            </a:r>
            <a:r>
              <a:rPr lang="ka-GE" altLang="en-US" sz="2800" b="1" baseline="30000" dirty="0">
                <a:solidFill>
                  <a:srgbClr val="FFFF00"/>
                </a:solidFill>
                <a:latin typeface="Sylfaen" panose="010A0502050306030303" pitchFamily="18" charset="0"/>
              </a:rPr>
              <a:t>2</a:t>
            </a:r>
            <a:r>
              <a:rPr lang="ka-GE" altLang="en-US" sz="2800" b="1" dirty="0">
                <a:solidFill>
                  <a:srgbClr val="FFFF00"/>
                </a:solidFill>
                <a:latin typeface="Sylfaen" panose="010A0502050306030303" pitchFamily="18" charset="0"/>
              </a:rPr>
              <a:t>)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rgbClr val="FFFF00"/>
              </a:solidFill>
              <a:latin typeface="Sylfaen" panose="010A0502050306030303" pitchFamily="18" charset="0"/>
            </a:endParaRPr>
          </a:p>
        </p:txBody>
      </p:sp>
      <p:sp>
        <p:nvSpPr>
          <p:cNvPr id="12291" name="Footer Placeholder 2">
            <a:extLst>
              <a:ext uri="{FF2B5EF4-FFF2-40B4-BE49-F238E27FC236}">
                <a16:creationId xmlns:a16="http://schemas.microsoft.com/office/drawing/2014/main" id="{ECC6A2B8-3C18-692F-DC5D-B895EE4AB1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DCEDCB76-F3A5-4519-C285-A09DD581AE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D7C503-DBD6-43F3-BD1E-97DF0F5D8031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07026787-3225-411E-871B-D3CD35576C7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a-GE" altLang="en-US" b="1" dirty="0">
                <a:solidFill>
                  <a:srgbClr val="66FF99"/>
                </a:solidFill>
                <a:latin typeface="Sylfaen" panose="010A0502050306030303" pitchFamily="18" charset="0"/>
              </a:rPr>
              <a:t>მიზიდულობის ძალა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სხეულებს შორის გრავიტაციული მიზიდულობის ძალა მიმართულია მათი შემაერთებელი ხაზის გასწვრივ ერთმანეთის მიმართულებით</a:t>
            </a: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r>
              <a:rPr lang="ka-GE" altLang="en-US" sz="2800" b="1" dirty="0">
                <a:solidFill>
                  <a:schemeClr val="bg1"/>
                </a:solidFill>
                <a:latin typeface="Sylfaen" panose="010A0502050306030303" pitchFamily="18" charset="0"/>
              </a:rPr>
              <a:t>		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2800" b="1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12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= - F</a:t>
            </a:r>
            <a:r>
              <a:rPr lang="en-US" altLang="en-US" sz="2800" b="1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21</a:t>
            </a:r>
          </a:p>
          <a:p>
            <a:pPr eaLnBrk="1" hangingPunct="1">
              <a:buFontTx/>
              <a:buNone/>
            </a:pPr>
            <a:r>
              <a:rPr lang="en-US" altLang="en-US" sz="1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	</a:t>
            </a:r>
          </a:p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		|F</a:t>
            </a:r>
            <a:r>
              <a:rPr lang="en-US" altLang="en-US" sz="2800" b="1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12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| = |F</a:t>
            </a:r>
            <a:r>
              <a:rPr lang="en-US" altLang="en-US" sz="2800" b="1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21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| = G m</a:t>
            </a:r>
            <a:r>
              <a:rPr lang="en-US" altLang="en-US" sz="2800" b="1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m</a:t>
            </a:r>
            <a:r>
              <a:rPr lang="en-US" altLang="en-US" sz="2800" b="1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/ r</a:t>
            </a:r>
            <a:r>
              <a:rPr lang="en-US" altLang="en-US" sz="2800" b="1" baseline="30000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endParaRPr lang="ka-GE" altLang="en-US" sz="2800" b="1" baseline="300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baseline="-250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sz="2800" b="1" dirty="0">
              <a:solidFill>
                <a:schemeClr val="bg1"/>
              </a:solidFill>
              <a:latin typeface="Sylfaen" panose="010A0502050306030303" pitchFamily="18" charset="0"/>
            </a:endParaRPr>
          </a:p>
          <a:p>
            <a:pPr eaLnBrk="1" hangingPunct="1">
              <a:buFontTx/>
              <a:buNone/>
            </a:pPr>
            <a:endParaRPr lang="ka-GE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5" name="Oval 9">
            <a:extLst>
              <a:ext uri="{FF2B5EF4-FFF2-40B4-BE49-F238E27FC236}">
                <a16:creationId xmlns:a16="http://schemas.microsoft.com/office/drawing/2014/main" id="{D66FFCC7-C47A-C039-5F21-C35352B71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65760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6" name="Oval 11">
            <a:extLst>
              <a:ext uri="{FF2B5EF4-FFF2-40B4-BE49-F238E27FC236}">
                <a16:creationId xmlns:a16="http://schemas.microsoft.com/office/drawing/2014/main" id="{4D507F62-17DC-0BA2-6163-2980B35EA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505200"/>
            <a:ext cx="990600" cy="9144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7" name="Line 12">
            <a:extLst>
              <a:ext uri="{FF2B5EF4-FFF2-40B4-BE49-F238E27FC236}">
                <a16:creationId xmlns:a16="http://schemas.microsoft.com/office/drawing/2014/main" id="{7A37F809-9735-FA27-238A-0F847581E3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886200"/>
            <a:ext cx="4267200" cy="76200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13">
            <a:extLst>
              <a:ext uri="{FF2B5EF4-FFF2-40B4-BE49-F238E27FC236}">
                <a16:creationId xmlns:a16="http://schemas.microsoft.com/office/drawing/2014/main" id="{1C569E0E-2597-6C9B-407C-019255E6BB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3886200"/>
            <a:ext cx="12954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14">
            <a:extLst>
              <a:ext uri="{FF2B5EF4-FFF2-40B4-BE49-F238E27FC236}">
                <a16:creationId xmlns:a16="http://schemas.microsoft.com/office/drawing/2014/main" id="{8E3F202F-5341-D97E-315A-8A8AF108CE2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00600" y="3962399"/>
            <a:ext cx="1447800" cy="1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Text Box 15">
            <a:extLst>
              <a:ext uri="{FF2B5EF4-FFF2-40B4-BE49-F238E27FC236}">
                <a16:creationId xmlns:a16="http://schemas.microsoft.com/office/drawing/2014/main" id="{4D69039E-2AF0-E361-32FE-C6EC39382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267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3321" name="Text Box 16">
            <a:extLst>
              <a:ext uri="{FF2B5EF4-FFF2-40B4-BE49-F238E27FC236}">
                <a16:creationId xmlns:a16="http://schemas.microsoft.com/office/drawing/2014/main" id="{BAF65F6B-53F5-53F2-DE46-7F84C1618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267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3322" name="Text Box 17">
            <a:extLst>
              <a:ext uri="{FF2B5EF4-FFF2-40B4-BE49-F238E27FC236}">
                <a16:creationId xmlns:a16="http://schemas.microsoft.com/office/drawing/2014/main" id="{8C32CAA0-DEB4-5B16-4066-140D008BD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200400"/>
            <a:ext cx="167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2800" b="1" baseline="-25000">
                <a:solidFill>
                  <a:schemeClr val="bg1"/>
                </a:solidFill>
                <a:latin typeface="Times New Roman" panose="02020603050405020304" pitchFamily="18" charset="0"/>
              </a:rPr>
              <a:t>12</a:t>
            </a:r>
            <a:endParaRPr lang="ru-RU" altLang="en-US" sz="2800" b="1" baseline="-25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23" name="Text Box 18">
            <a:extLst>
              <a:ext uri="{FF2B5EF4-FFF2-40B4-BE49-F238E27FC236}">
                <a16:creationId xmlns:a16="http://schemas.microsoft.com/office/drawing/2014/main" id="{8520D80C-B696-92A1-4442-F06DE9186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124200"/>
            <a:ext cx="1295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800" b="1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2800" b="1" baseline="-25000" dirty="0">
                <a:solidFill>
                  <a:schemeClr val="bg1"/>
                </a:solidFill>
                <a:latin typeface="Times New Roman" panose="02020603050405020304" pitchFamily="18" charset="0"/>
              </a:rPr>
              <a:t>21</a:t>
            </a:r>
            <a:endParaRPr lang="ru-RU" altLang="en-US" sz="2800" b="1" baseline="-250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en-US" sz="2800" b="1" baseline="-25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24" name="Text Box 19">
            <a:extLst>
              <a:ext uri="{FF2B5EF4-FFF2-40B4-BE49-F238E27FC236}">
                <a16:creationId xmlns:a16="http://schemas.microsoft.com/office/drawing/2014/main" id="{CD8CB0C7-968D-EC4E-563B-431104A6B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971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3325" name="Text Box 20">
            <a:extLst>
              <a:ext uri="{FF2B5EF4-FFF2-40B4-BE49-F238E27FC236}">
                <a16:creationId xmlns:a16="http://schemas.microsoft.com/office/drawing/2014/main" id="{0780E991-9790-90D9-E275-2DD82B7A4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895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sz="2400" b="1">
                <a:solidFill>
                  <a:schemeClr val="bg1"/>
                </a:solidFill>
                <a:latin typeface="Symbol" panose="05050102010706020507" pitchFamily="18" charset="2"/>
              </a:rPr>
              <a:t>®</a:t>
            </a:r>
          </a:p>
        </p:txBody>
      </p:sp>
      <p:sp>
        <p:nvSpPr>
          <p:cNvPr id="13326" name="Footer Placeholder 2">
            <a:extLst>
              <a:ext uri="{FF2B5EF4-FFF2-40B4-BE49-F238E27FC236}">
                <a16:creationId xmlns:a16="http://schemas.microsoft.com/office/drawing/2014/main" id="{2EEA3EDA-3900-D813-482C-A0E4584D02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„ფიზიკის შესავალი (1)“ / ალ. თევზაძე / 2025 				ლექცია: 8	   </a:t>
            </a:r>
            <a:r>
              <a:rPr lang="en-US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 </a:t>
            </a:r>
            <a:r>
              <a:rPr lang="ka-GE" altLang="en-US" sz="1400" dirty="0">
                <a:solidFill>
                  <a:srgbClr val="FFFFCC"/>
                </a:solidFill>
                <a:latin typeface="Sylfaen" panose="010A0502050306030303" pitchFamily="18" charset="0"/>
              </a:rPr>
              <a:t>გვერდი</a:t>
            </a:r>
            <a:r>
              <a:rPr lang="ka-GE" altLang="en-US" sz="1400" dirty="0">
                <a:solidFill>
                  <a:srgbClr val="FFFFCC"/>
                </a:solidFill>
              </a:rPr>
              <a:t>: </a:t>
            </a:r>
            <a:endParaRPr lang="ru-RU" altLang="en-US" sz="1400" dirty="0">
              <a:solidFill>
                <a:srgbClr val="FFFFCC"/>
              </a:solidFill>
            </a:endParaRPr>
          </a:p>
        </p:txBody>
      </p:sp>
      <p:sp>
        <p:nvSpPr>
          <p:cNvPr id="13327" name="Slide Number Placeholder 3">
            <a:extLst>
              <a:ext uri="{FF2B5EF4-FFF2-40B4-BE49-F238E27FC236}">
                <a16:creationId xmlns:a16="http://schemas.microsoft.com/office/drawing/2014/main" id="{4E0A4207-53A4-2A1E-25D4-1B7386D97B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9F521B-4CFF-4139-90AC-83AFEBE22A17}" type="slidenum">
              <a:rPr lang="ru-RU" altLang="en-US" sz="1400">
                <a:solidFill>
                  <a:srgbClr val="FFFFCC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en-US" sz="140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1776</TotalTime>
  <Words>3156</Words>
  <Application>Microsoft Office PowerPoint</Application>
  <PresentationFormat>On-screen Show (4:3)</PresentationFormat>
  <Paragraphs>592</Paragraphs>
  <Slides>51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Sylfaen</vt:lpstr>
      <vt:lpstr>Symbol</vt:lpstr>
      <vt:lpstr>Times New Roman</vt:lpstr>
      <vt:lpstr>Wingdings</vt:lpstr>
      <vt:lpstr>Default Design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Aleko</dc:creator>
  <cp:lastModifiedBy>Alexander Tevzadze</cp:lastModifiedBy>
  <cp:revision>584</cp:revision>
  <cp:lastPrinted>2025-10-05T18:21:22Z</cp:lastPrinted>
  <dcterms:created xsi:type="dcterms:W3CDTF">1601-01-01T00:00:00Z</dcterms:created>
  <dcterms:modified xsi:type="dcterms:W3CDTF">2025-11-16T22:42:31Z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