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04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41" r:id="rId48"/>
    <p:sldId id="436" r:id="rId49"/>
    <p:sldId id="437" r:id="rId50"/>
    <p:sldId id="438" r:id="rId51"/>
    <p:sldId id="442" r:id="rId52"/>
    <p:sldId id="439" r:id="rId53"/>
    <p:sldId id="443" r:id="rId54"/>
  </p:sldIdLst>
  <p:sldSz cx="9144000" cy="6858000" type="screen4x3"/>
  <p:notesSz cx="10234613" cy="71040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FF"/>
    <a:srgbClr val="FF99FF"/>
    <a:srgbClr val="FFFFCC"/>
    <a:srgbClr val="FFCCFF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0DABC-76C3-4BD2-89CD-7C40E8F2E79F}" v="136" dt="2025-11-09T23:33:33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77555" autoAdjust="0"/>
  </p:normalViewPr>
  <p:slideViewPr>
    <p:cSldViewPr>
      <p:cViewPr>
        <p:scale>
          <a:sx n="100" d="100"/>
          <a:sy n="100" d="100"/>
        </p:scale>
        <p:origin x="1914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2274" y="66"/>
      </p:cViewPr>
      <p:guideLst>
        <p:guide orient="horz" pos="2238"/>
        <p:guide pos="3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Tevzadze" userId="a8cef4de59c3fb7d" providerId="LiveId" clId="{001FE859-3AA9-48C1-9318-DA584DD888EC}"/>
    <pc:docChg chg="undo redo custSel addSld delSld modSld">
      <pc:chgData name="Alexander Tevzadze" userId="a8cef4de59c3fb7d" providerId="LiveId" clId="{001FE859-3AA9-48C1-9318-DA584DD888EC}" dt="2025-11-09T23:38:20.849" v="1973" actId="20577"/>
      <pc:docMkLst>
        <pc:docMk/>
      </pc:docMkLst>
      <pc:sldChg chg="delSp modSp add del mod">
        <pc:chgData name="Alexander Tevzadze" userId="a8cef4de59c3fb7d" providerId="LiveId" clId="{001FE859-3AA9-48C1-9318-DA584DD888EC}" dt="2025-11-09T22:20:47.399" v="1410" actId="20577"/>
        <pc:sldMkLst>
          <pc:docMk/>
          <pc:sldMk cId="0" sldId="304"/>
        </pc:sldMkLst>
        <pc:spChg chg="mod">
          <ac:chgData name="Alexander Tevzadze" userId="a8cef4de59c3fb7d" providerId="LiveId" clId="{001FE859-3AA9-48C1-9318-DA584DD888EC}" dt="2025-11-09T22:20:47.399" v="1410" actId="20577"/>
          <ac:spMkLst>
            <pc:docMk/>
            <pc:sldMk cId="0" sldId="304"/>
            <ac:spMk id="5123" creationId="{C642BC4D-5784-E776-4B8B-EB11F715793C}"/>
          </ac:spMkLst>
        </pc:spChg>
      </pc:sldChg>
      <pc:sldChg chg="del">
        <pc:chgData name="Alexander Tevzadze" userId="a8cef4de59c3fb7d" providerId="LiveId" clId="{001FE859-3AA9-48C1-9318-DA584DD888EC}" dt="2025-11-09T22:19:00.593" v="1403" actId="47"/>
        <pc:sldMkLst>
          <pc:docMk/>
          <pc:sldMk cId="0" sldId="345"/>
        </pc:sldMkLst>
      </pc:sldChg>
      <pc:sldChg chg="modSp add del mod">
        <pc:chgData name="Alexander Tevzadze" userId="a8cef4de59c3fb7d" providerId="LiveId" clId="{001FE859-3AA9-48C1-9318-DA584DD888EC}" dt="2025-11-09T22:19:00.043" v="1402" actId="47"/>
        <pc:sldMkLst>
          <pc:docMk/>
          <pc:sldMk cId="0" sldId="346"/>
        </pc:sldMkLst>
      </pc:sldChg>
      <pc:sldChg chg="modSp add del mod">
        <pc:chgData name="Alexander Tevzadze" userId="a8cef4de59c3fb7d" providerId="LiveId" clId="{001FE859-3AA9-48C1-9318-DA584DD888EC}" dt="2025-11-09T22:19:00.043" v="1402" actId="47"/>
        <pc:sldMkLst>
          <pc:docMk/>
          <pc:sldMk cId="0" sldId="347"/>
        </pc:sldMkLst>
      </pc:sldChg>
      <pc:sldChg chg="modSp add del mod">
        <pc:chgData name="Alexander Tevzadze" userId="a8cef4de59c3fb7d" providerId="LiveId" clId="{001FE859-3AA9-48C1-9318-DA584DD888EC}" dt="2025-11-09T22:19:00.043" v="1402" actId="47"/>
        <pc:sldMkLst>
          <pc:docMk/>
          <pc:sldMk cId="0" sldId="348"/>
        </pc:sldMkLst>
      </pc:sldChg>
      <pc:sldChg chg="modSp add del mod">
        <pc:chgData name="Alexander Tevzadze" userId="a8cef4de59c3fb7d" providerId="LiveId" clId="{001FE859-3AA9-48C1-9318-DA584DD888EC}" dt="2025-11-09T22:19:00.043" v="1402" actId="47"/>
        <pc:sldMkLst>
          <pc:docMk/>
          <pc:sldMk cId="0" sldId="349"/>
        </pc:sldMkLst>
      </pc:sldChg>
      <pc:sldChg chg="modSp add del">
        <pc:chgData name="Alexander Tevzadze" userId="a8cef4de59c3fb7d" providerId="LiveId" clId="{001FE859-3AA9-48C1-9318-DA584DD888EC}" dt="2025-11-09T22:18:49.432" v="1396" actId="47"/>
        <pc:sldMkLst>
          <pc:docMk/>
          <pc:sldMk cId="0" sldId="350"/>
        </pc:sldMkLst>
      </pc:sldChg>
      <pc:sldChg chg="modSp add del mod">
        <pc:chgData name="Alexander Tevzadze" userId="a8cef4de59c3fb7d" providerId="LiveId" clId="{001FE859-3AA9-48C1-9318-DA584DD888EC}" dt="2025-11-09T22:18:49.432" v="1396" actId="47"/>
        <pc:sldMkLst>
          <pc:docMk/>
          <pc:sldMk cId="0" sldId="351"/>
        </pc:sldMkLst>
      </pc:sldChg>
      <pc:sldChg chg="modSp add del mod">
        <pc:chgData name="Alexander Tevzadze" userId="a8cef4de59c3fb7d" providerId="LiveId" clId="{001FE859-3AA9-48C1-9318-DA584DD888EC}" dt="2025-11-09T22:18:49.432" v="1396" actId="47"/>
        <pc:sldMkLst>
          <pc:docMk/>
          <pc:sldMk cId="0" sldId="352"/>
        </pc:sldMkLst>
      </pc:sldChg>
      <pc:sldChg chg="modSp add del">
        <pc:chgData name="Alexander Tevzadze" userId="a8cef4de59c3fb7d" providerId="LiveId" clId="{001FE859-3AA9-48C1-9318-DA584DD888EC}" dt="2025-11-09T22:18:49.432" v="1396" actId="47"/>
        <pc:sldMkLst>
          <pc:docMk/>
          <pc:sldMk cId="0" sldId="353"/>
        </pc:sldMkLst>
      </pc:sldChg>
      <pc:sldChg chg="modSp add del">
        <pc:chgData name="Alexander Tevzadze" userId="a8cef4de59c3fb7d" providerId="LiveId" clId="{001FE859-3AA9-48C1-9318-DA584DD888EC}" dt="2025-11-09T22:18:49.432" v="1396" actId="47"/>
        <pc:sldMkLst>
          <pc:docMk/>
          <pc:sldMk cId="0" sldId="354"/>
        </pc:sldMkLst>
      </pc:sldChg>
      <pc:sldChg chg="modSp add del">
        <pc:chgData name="Alexander Tevzadze" userId="a8cef4de59c3fb7d" providerId="LiveId" clId="{001FE859-3AA9-48C1-9318-DA584DD888EC}" dt="2025-11-09T22:18:49.432" v="1396" actId="47"/>
        <pc:sldMkLst>
          <pc:docMk/>
          <pc:sldMk cId="0" sldId="355"/>
        </pc:sldMkLst>
      </pc:sldChg>
      <pc:sldChg chg="modSp add del mod">
        <pc:chgData name="Alexander Tevzadze" userId="a8cef4de59c3fb7d" providerId="LiveId" clId="{001FE859-3AA9-48C1-9318-DA584DD888EC}" dt="2025-11-09T22:18:49.432" v="1396" actId="47"/>
        <pc:sldMkLst>
          <pc:docMk/>
          <pc:sldMk cId="0" sldId="356"/>
        </pc:sldMkLst>
      </pc:sldChg>
      <pc:sldChg chg="addSp delSp modSp add del mod modAnim">
        <pc:chgData name="Alexander Tevzadze" userId="a8cef4de59c3fb7d" providerId="LiveId" clId="{001FE859-3AA9-48C1-9318-DA584DD888EC}" dt="2025-11-09T22:18:49.432" v="1396" actId="47"/>
        <pc:sldMkLst>
          <pc:docMk/>
          <pc:sldMk cId="0" sldId="357"/>
        </pc:sldMkLst>
      </pc:sldChg>
      <pc:sldChg chg="modSp add del mod">
        <pc:chgData name="Alexander Tevzadze" userId="a8cef4de59c3fb7d" providerId="LiveId" clId="{001FE859-3AA9-48C1-9318-DA584DD888EC}" dt="2025-11-09T22:18:49.432" v="1396" actId="47"/>
        <pc:sldMkLst>
          <pc:docMk/>
          <pc:sldMk cId="0" sldId="358"/>
        </pc:sldMkLst>
      </pc:sldChg>
      <pc:sldChg chg="modSp add del mod">
        <pc:chgData name="Alexander Tevzadze" userId="a8cef4de59c3fb7d" providerId="LiveId" clId="{001FE859-3AA9-48C1-9318-DA584DD888EC}" dt="2025-11-09T22:18:49.432" v="1396" actId="47"/>
        <pc:sldMkLst>
          <pc:docMk/>
          <pc:sldMk cId="0" sldId="359"/>
        </pc:sldMkLst>
      </pc:sldChg>
      <pc:sldChg chg="modSp add del">
        <pc:chgData name="Alexander Tevzadze" userId="a8cef4de59c3fb7d" providerId="LiveId" clId="{001FE859-3AA9-48C1-9318-DA584DD888EC}" dt="2025-11-09T22:18:49.432" v="1396" actId="47"/>
        <pc:sldMkLst>
          <pc:docMk/>
          <pc:sldMk cId="0" sldId="360"/>
        </pc:sldMkLst>
      </pc:sldChg>
      <pc:sldChg chg="modSp add del">
        <pc:chgData name="Alexander Tevzadze" userId="a8cef4de59c3fb7d" providerId="LiveId" clId="{001FE859-3AA9-48C1-9318-DA584DD888EC}" dt="2025-11-09T22:18:49.432" v="1396" actId="47"/>
        <pc:sldMkLst>
          <pc:docMk/>
          <pc:sldMk cId="0" sldId="361"/>
        </pc:sldMkLst>
      </pc:sldChg>
      <pc:sldChg chg="modSp add del">
        <pc:chgData name="Alexander Tevzadze" userId="a8cef4de59c3fb7d" providerId="LiveId" clId="{001FE859-3AA9-48C1-9318-DA584DD888EC}" dt="2025-11-09T22:18:51.395" v="1397" actId="47"/>
        <pc:sldMkLst>
          <pc:docMk/>
          <pc:sldMk cId="0" sldId="362"/>
        </pc:sldMkLst>
      </pc:sldChg>
      <pc:sldChg chg="modSp add del">
        <pc:chgData name="Alexander Tevzadze" userId="a8cef4de59c3fb7d" providerId="LiveId" clId="{001FE859-3AA9-48C1-9318-DA584DD888EC}" dt="2025-11-09T22:18:51.395" v="1397" actId="47"/>
        <pc:sldMkLst>
          <pc:docMk/>
          <pc:sldMk cId="0" sldId="363"/>
        </pc:sldMkLst>
      </pc:sldChg>
      <pc:sldChg chg="modSp add del">
        <pc:chgData name="Alexander Tevzadze" userId="a8cef4de59c3fb7d" providerId="LiveId" clId="{001FE859-3AA9-48C1-9318-DA584DD888EC}" dt="2025-11-09T22:18:51.395" v="1397" actId="47"/>
        <pc:sldMkLst>
          <pc:docMk/>
          <pc:sldMk cId="0" sldId="364"/>
        </pc:sldMkLst>
      </pc:sldChg>
      <pc:sldChg chg="modSp add del">
        <pc:chgData name="Alexander Tevzadze" userId="a8cef4de59c3fb7d" providerId="LiveId" clId="{001FE859-3AA9-48C1-9318-DA584DD888EC}" dt="2025-11-09T22:18:51.395" v="1397" actId="47"/>
        <pc:sldMkLst>
          <pc:docMk/>
          <pc:sldMk cId="0" sldId="365"/>
        </pc:sldMkLst>
      </pc:sldChg>
      <pc:sldChg chg="modSp add del mod">
        <pc:chgData name="Alexander Tevzadze" userId="a8cef4de59c3fb7d" providerId="LiveId" clId="{001FE859-3AA9-48C1-9318-DA584DD888EC}" dt="2025-11-09T22:18:51.395" v="1397" actId="47"/>
        <pc:sldMkLst>
          <pc:docMk/>
          <pc:sldMk cId="0" sldId="366"/>
        </pc:sldMkLst>
      </pc:sldChg>
      <pc:sldChg chg="modSp add del mod">
        <pc:chgData name="Alexander Tevzadze" userId="a8cef4de59c3fb7d" providerId="LiveId" clId="{001FE859-3AA9-48C1-9318-DA584DD888EC}" dt="2025-11-09T22:18:51.395" v="1397" actId="47"/>
        <pc:sldMkLst>
          <pc:docMk/>
          <pc:sldMk cId="0" sldId="367"/>
        </pc:sldMkLst>
      </pc:sldChg>
      <pc:sldChg chg="modSp add del mod">
        <pc:chgData name="Alexander Tevzadze" userId="a8cef4de59c3fb7d" providerId="LiveId" clId="{001FE859-3AA9-48C1-9318-DA584DD888EC}" dt="2025-11-09T22:18:51.395" v="1397" actId="47"/>
        <pc:sldMkLst>
          <pc:docMk/>
          <pc:sldMk cId="0" sldId="368"/>
        </pc:sldMkLst>
      </pc:sldChg>
      <pc:sldChg chg="modSp add del mod">
        <pc:chgData name="Alexander Tevzadze" userId="a8cef4de59c3fb7d" providerId="LiveId" clId="{001FE859-3AA9-48C1-9318-DA584DD888EC}" dt="2025-11-09T22:18:51.395" v="1397" actId="47"/>
        <pc:sldMkLst>
          <pc:docMk/>
          <pc:sldMk cId="0" sldId="369"/>
        </pc:sldMkLst>
      </pc:sldChg>
      <pc:sldChg chg="modSp add del">
        <pc:chgData name="Alexander Tevzadze" userId="a8cef4de59c3fb7d" providerId="LiveId" clId="{001FE859-3AA9-48C1-9318-DA584DD888EC}" dt="2025-11-09T22:18:51.395" v="1397" actId="47"/>
        <pc:sldMkLst>
          <pc:docMk/>
          <pc:sldMk cId="0" sldId="370"/>
        </pc:sldMkLst>
      </pc:sldChg>
      <pc:sldChg chg="addSp delSp modSp add del mod">
        <pc:chgData name="Alexander Tevzadze" userId="a8cef4de59c3fb7d" providerId="LiveId" clId="{001FE859-3AA9-48C1-9318-DA584DD888EC}" dt="2025-11-09T22:18:51.395" v="1397" actId="47"/>
        <pc:sldMkLst>
          <pc:docMk/>
          <pc:sldMk cId="0" sldId="371"/>
        </pc:sldMkLst>
      </pc:sldChg>
      <pc:sldChg chg="modSp add del mod">
        <pc:chgData name="Alexander Tevzadze" userId="a8cef4de59c3fb7d" providerId="LiveId" clId="{001FE859-3AA9-48C1-9318-DA584DD888EC}" dt="2025-11-09T22:18:51.395" v="1397" actId="47"/>
        <pc:sldMkLst>
          <pc:docMk/>
          <pc:sldMk cId="0" sldId="372"/>
        </pc:sldMkLst>
      </pc:sldChg>
      <pc:sldChg chg="modSp add del">
        <pc:chgData name="Alexander Tevzadze" userId="a8cef4de59c3fb7d" providerId="LiveId" clId="{001FE859-3AA9-48C1-9318-DA584DD888EC}" dt="2025-11-09T22:18:51.395" v="1397" actId="47"/>
        <pc:sldMkLst>
          <pc:docMk/>
          <pc:sldMk cId="0" sldId="373"/>
        </pc:sldMkLst>
      </pc:sldChg>
      <pc:sldChg chg="modSp add del">
        <pc:chgData name="Alexander Tevzadze" userId="a8cef4de59c3fb7d" providerId="LiveId" clId="{001FE859-3AA9-48C1-9318-DA584DD888EC}" dt="2025-11-09T22:18:53.873" v="1398" actId="47"/>
        <pc:sldMkLst>
          <pc:docMk/>
          <pc:sldMk cId="0" sldId="374"/>
        </pc:sldMkLst>
      </pc:sldChg>
      <pc:sldChg chg="addSp delSp modSp add del mod modAnim">
        <pc:chgData name="Alexander Tevzadze" userId="a8cef4de59c3fb7d" providerId="LiveId" clId="{001FE859-3AA9-48C1-9318-DA584DD888EC}" dt="2025-11-09T22:18:53.873" v="1398" actId="47"/>
        <pc:sldMkLst>
          <pc:docMk/>
          <pc:sldMk cId="0" sldId="375"/>
        </pc:sldMkLst>
      </pc:sldChg>
      <pc:sldChg chg="modSp add del mod">
        <pc:chgData name="Alexander Tevzadze" userId="a8cef4de59c3fb7d" providerId="LiveId" clId="{001FE859-3AA9-48C1-9318-DA584DD888EC}" dt="2025-11-09T22:18:53.873" v="1398" actId="47"/>
        <pc:sldMkLst>
          <pc:docMk/>
          <pc:sldMk cId="0" sldId="376"/>
        </pc:sldMkLst>
      </pc:sldChg>
      <pc:sldChg chg="modSp add del">
        <pc:chgData name="Alexander Tevzadze" userId="a8cef4de59c3fb7d" providerId="LiveId" clId="{001FE859-3AA9-48C1-9318-DA584DD888EC}" dt="2025-11-09T22:18:53.873" v="1398" actId="47"/>
        <pc:sldMkLst>
          <pc:docMk/>
          <pc:sldMk cId="0" sldId="377"/>
        </pc:sldMkLst>
      </pc:sldChg>
      <pc:sldChg chg="modSp add del mod">
        <pc:chgData name="Alexander Tevzadze" userId="a8cef4de59c3fb7d" providerId="LiveId" clId="{001FE859-3AA9-48C1-9318-DA584DD888EC}" dt="2025-11-09T22:18:53.873" v="1398" actId="47"/>
        <pc:sldMkLst>
          <pc:docMk/>
          <pc:sldMk cId="0" sldId="378"/>
        </pc:sldMkLst>
      </pc:sldChg>
      <pc:sldChg chg="modSp add del">
        <pc:chgData name="Alexander Tevzadze" userId="a8cef4de59c3fb7d" providerId="LiveId" clId="{001FE859-3AA9-48C1-9318-DA584DD888EC}" dt="2025-11-09T22:18:53.873" v="1398" actId="47"/>
        <pc:sldMkLst>
          <pc:docMk/>
          <pc:sldMk cId="0" sldId="379"/>
        </pc:sldMkLst>
      </pc:sldChg>
      <pc:sldChg chg="addSp delSp modSp add del mod">
        <pc:chgData name="Alexander Tevzadze" userId="a8cef4de59c3fb7d" providerId="LiveId" clId="{001FE859-3AA9-48C1-9318-DA584DD888EC}" dt="2025-11-09T22:18:53.873" v="1398" actId="47"/>
        <pc:sldMkLst>
          <pc:docMk/>
          <pc:sldMk cId="0" sldId="380"/>
        </pc:sldMkLst>
      </pc:sldChg>
      <pc:sldChg chg="del">
        <pc:chgData name="Alexander Tevzadze" userId="a8cef4de59c3fb7d" providerId="LiveId" clId="{001FE859-3AA9-48C1-9318-DA584DD888EC}" dt="2025-11-09T22:18:53.873" v="1398" actId="47"/>
        <pc:sldMkLst>
          <pc:docMk/>
          <pc:sldMk cId="0" sldId="381"/>
        </pc:sldMkLst>
      </pc:sldChg>
      <pc:sldChg chg="modSp add del mod">
        <pc:chgData name="Alexander Tevzadze" userId="a8cef4de59c3fb7d" providerId="LiveId" clId="{001FE859-3AA9-48C1-9318-DA584DD888EC}" dt="2025-11-09T22:18:53.873" v="1398" actId="47"/>
        <pc:sldMkLst>
          <pc:docMk/>
          <pc:sldMk cId="0" sldId="382"/>
        </pc:sldMkLst>
      </pc:sldChg>
      <pc:sldChg chg="modSp add del mod">
        <pc:chgData name="Alexander Tevzadze" userId="a8cef4de59c3fb7d" providerId="LiveId" clId="{001FE859-3AA9-48C1-9318-DA584DD888EC}" dt="2025-11-09T22:18:53.873" v="1398" actId="47"/>
        <pc:sldMkLst>
          <pc:docMk/>
          <pc:sldMk cId="0" sldId="383"/>
        </pc:sldMkLst>
      </pc:sldChg>
      <pc:sldChg chg="modSp add del mod">
        <pc:chgData name="Alexander Tevzadze" userId="a8cef4de59c3fb7d" providerId="LiveId" clId="{001FE859-3AA9-48C1-9318-DA584DD888EC}" dt="2025-11-09T22:18:53.873" v="1398" actId="47"/>
        <pc:sldMkLst>
          <pc:docMk/>
          <pc:sldMk cId="0" sldId="384"/>
        </pc:sldMkLst>
      </pc:sldChg>
      <pc:sldChg chg="modSp add del">
        <pc:chgData name="Alexander Tevzadze" userId="a8cef4de59c3fb7d" providerId="LiveId" clId="{001FE859-3AA9-48C1-9318-DA584DD888EC}" dt="2025-11-09T22:18:57.377" v="1401" actId="47"/>
        <pc:sldMkLst>
          <pc:docMk/>
          <pc:sldMk cId="0" sldId="386"/>
        </pc:sldMkLst>
      </pc:sldChg>
      <pc:sldChg chg="modSp add del">
        <pc:chgData name="Alexander Tevzadze" userId="a8cef4de59c3fb7d" providerId="LiveId" clId="{001FE859-3AA9-48C1-9318-DA584DD888EC}" dt="2025-11-09T22:18:56.824" v="1400" actId="47"/>
        <pc:sldMkLst>
          <pc:docMk/>
          <pc:sldMk cId="0" sldId="387"/>
        </pc:sldMkLst>
      </pc:sldChg>
      <pc:sldChg chg="modSp add del">
        <pc:chgData name="Alexander Tevzadze" userId="a8cef4de59c3fb7d" providerId="LiveId" clId="{001FE859-3AA9-48C1-9318-DA584DD888EC}" dt="2025-11-09T22:18:56.212" v="1399" actId="47"/>
        <pc:sldMkLst>
          <pc:docMk/>
          <pc:sldMk cId="0" sldId="388"/>
        </pc:sldMkLst>
      </pc:sldChg>
      <pc:sldChg chg="modSp add mod">
        <pc:chgData name="Alexander Tevzadze" userId="a8cef4de59c3fb7d" providerId="LiveId" clId="{001FE859-3AA9-48C1-9318-DA584DD888EC}" dt="2025-11-09T22:28:31.512" v="1534" actId="20577"/>
        <pc:sldMkLst>
          <pc:docMk/>
          <pc:sldMk cId="0" sldId="391"/>
        </pc:sldMkLst>
        <pc:spChg chg="mod">
          <ac:chgData name="Alexander Tevzadze" userId="a8cef4de59c3fb7d" providerId="LiveId" clId="{001FE859-3AA9-48C1-9318-DA584DD888EC}" dt="2025-11-09T22:20:23.001" v="1407" actId="113"/>
          <ac:spMkLst>
            <pc:docMk/>
            <pc:sldMk cId="0" sldId="391"/>
            <ac:spMk id="6146" creationId="{ABAB65F2-B7EF-F6B4-6679-95F7A623B9B0}"/>
          </ac:spMkLst>
        </pc:spChg>
        <pc:spChg chg="mod">
          <ac:chgData name="Alexander Tevzadze" userId="a8cef4de59c3fb7d" providerId="LiveId" clId="{001FE859-3AA9-48C1-9318-DA584DD888EC}" dt="2025-11-09T22:28:31.512" v="1534" actId="20577"/>
          <ac:spMkLst>
            <pc:docMk/>
            <pc:sldMk cId="0" sldId="391"/>
            <ac:spMk id="6147" creationId="{28DA459B-2C1D-6CA0-FCE5-D516C7EF4ACF}"/>
          </ac:spMkLst>
        </pc:spChg>
      </pc:sldChg>
      <pc:sldChg chg="modSp add mod">
        <pc:chgData name="Alexander Tevzadze" userId="a8cef4de59c3fb7d" providerId="LiveId" clId="{001FE859-3AA9-48C1-9318-DA584DD888EC}" dt="2025-11-09T22:28:38.536" v="1535"/>
        <pc:sldMkLst>
          <pc:docMk/>
          <pc:sldMk cId="0" sldId="392"/>
        </pc:sldMkLst>
        <pc:spChg chg="mod">
          <ac:chgData name="Alexander Tevzadze" userId="a8cef4de59c3fb7d" providerId="LiveId" clId="{001FE859-3AA9-48C1-9318-DA584DD888EC}" dt="2025-11-09T22:24:13.661" v="1419" actId="122"/>
          <ac:spMkLst>
            <pc:docMk/>
            <pc:sldMk cId="0" sldId="392"/>
            <ac:spMk id="7170" creationId="{C9F05E8E-9FBF-9DB3-9F36-7C842E193B1F}"/>
          </ac:spMkLst>
        </pc:spChg>
        <pc:spChg chg="mod">
          <ac:chgData name="Alexander Tevzadze" userId="a8cef4de59c3fb7d" providerId="LiveId" clId="{001FE859-3AA9-48C1-9318-DA584DD888EC}" dt="2025-11-09T22:28:38.536" v="1535"/>
          <ac:spMkLst>
            <pc:docMk/>
            <pc:sldMk cId="0" sldId="392"/>
            <ac:spMk id="7172" creationId="{B3A289FE-CCBF-B0A4-D1C2-53C3F811DAD6}"/>
          </ac:spMkLst>
        </pc:spChg>
      </pc:sldChg>
      <pc:sldChg chg="modSp add mod">
        <pc:chgData name="Alexander Tevzadze" userId="a8cef4de59c3fb7d" providerId="LiveId" clId="{001FE859-3AA9-48C1-9318-DA584DD888EC}" dt="2025-11-09T22:28:42.698" v="1536"/>
        <pc:sldMkLst>
          <pc:docMk/>
          <pc:sldMk cId="0" sldId="393"/>
        </pc:sldMkLst>
        <pc:spChg chg="mod">
          <ac:chgData name="Alexander Tevzadze" userId="a8cef4de59c3fb7d" providerId="LiveId" clId="{001FE859-3AA9-48C1-9318-DA584DD888EC}" dt="2025-11-09T22:26:32.054" v="1518" actId="6549"/>
          <ac:spMkLst>
            <pc:docMk/>
            <pc:sldMk cId="0" sldId="393"/>
            <ac:spMk id="8194" creationId="{4E602AF1-A476-E167-3678-8F5AD5485091}"/>
          </ac:spMkLst>
        </pc:spChg>
        <pc:spChg chg="mod">
          <ac:chgData name="Alexander Tevzadze" userId="a8cef4de59c3fb7d" providerId="LiveId" clId="{001FE859-3AA9-48C1-9318-DA584DD888EC}" dt="2025-11-09T22:28:42.698" v="1536"/>
          <ac:spMkLst>
            <pc:docMk/>
            <pc:sldMk cId="0" sldId="393"/>
            <ac:spMk id="8195" creationId="{4600A6FC-DC8F-58D4-E45B-D7ED1BB7C0AA}"/>
          </ac:spMkLst>
        </pc:spChg>
      </pc:sldChg>
      <pc:sldChg chg="modSp add mod">
        <pc:chgData name="Alexander Tevzadze" userId="a8cef4de59c3fb7d" providerId="LiveId" clId="{001FE859-3AA9-48C1-9318-DA584DD888EC}" dt="2025-11-09T22:28:47.269" v="1537"/>
        <pc:sldMkLst>
          <pc:docMk/>
          <pc:sldMk cId="0" sldId="394"/>
        </pc:sldMkLst>
        <pc:spChg chg="mod">
          <ac:chgData name="Alexander Tevzadze" userId="a8cef4de59c3fb7d" providerId="LiveId" clId="{001FE859-3AA9-48C1-9318-DA584DD888EC}" dt="2025-11-09T22:27:58.146" v="1530" actId="6549"/>
          <ac:spMkLst>
            <pc:docMk/>
            <pc:sldMk cId="0" sldId="394"/>
            <ac:spMk id="9218" creationId="{996AC46B-DEE4-BEE9-AEBA-20C062AF479D}"/>
          </ac:spMkLst>
        </pc:spChg>
        <pc:spChg chg="mod">
          <ac:chgData name="Alexander Tevzadze" userId="a8cef4de59c3fb7d" providerId="LiveId" clId="{001FE859-3AA9-48C1-9318-DA584DD888EC}" dt="2025-11-09T22:28:47.269" v="1537"/>
          <ac:spMkLst>
            <pc:docMk/>
            <pc:sldMk cId="0" sldId="394"/>
            <ac:spMk id="9227" creationId="{1A4A2A0C-D8FE-699A-8405-E57A49522E21}"/>
          </ac:spMkLst>
        </pc:spChg>
      </pc:sldChg>
      <pc:sldChg chg="modSp add mod">
        <pc:chgData name="Alexander Tevzadze" userId="a8cef4de59c3fb7d" providerId="LiveId" clId="{001FE859-3AA9-48C1-9318-DA584DD888EC}" dt="2025-11-09T22:34:37.900" v="1596" actId="113"/>
        <pc:sldMkLst>
          <pc:docMk/>
          <pc:sldMk cId="0" sldId="395"/>
        </pc:sldMkLst>
        <pc:spChg chg="mod">
          <ac:chgData name="Alexander Tevzadze" userId="a8cef4de59c3fb7d" providerId="LiveId" clId="{001FE859-3AA9-48C1-9318-DA584DD888EC}" dt="2025-11-09T22:34:37.900" v="1596" actId="113"/>
          <ac:spMkLst>
            <pc:docMk/>
            <pc:sldMk cId="0" sldId="395"/>
            <ac:spMk id="10242" creationId="{50EA6484-CD8D-04B4-4BBF-0581012890A6}"/>
          </ac:spMkLst>
        </pc:spChg>
        <pc:spChg chg="mod">
          <ac:chgData name="Alexander Tevzadze" userId="a8cef4de59c3fb7d" providerId="LiveId" clId="{001FE859-3AA9-48C1-9318-DA584DD888EC}" dt="2025-11-09T22:32:59.542" v="1595" actId="1037"/>
          <ac:spMkLst>
            <pc:docMk/>
            <pc:sldMk cId="0" sldId="395"/>
            <ac:spMk id="10243" creationId="{4F99736B-EB43-D2E0-4976-F28D35EA806F}"/>
          </ac:spMkLst>
        </pc:spChg>
        <pc:spChg chg="mod">
          <ac:chgData name="Alexander Tevzadze" userId="a8cef4de59c3fb7d" providerId="LiveId" clId="{001FE859-3AA9-48C1-9318-DA584DD888EC}" dt="2025-11-09T22:32:40.846" v="1591" actId="1037"/>
          <ac:spMkLst>
            <pc:docMk/>
            <pc:sldMk cId="0" sldId="395"/>
            <ac:spMk id="10244" creationId="{74D23584-82CA-9911-9C6C-F6AF5D845510}"/>
          </ac:spMkLst>
        </pc:spChg>
        <pc:spChg chg="mod">
          <ac:chgData name="Alexander Tevzadze" userId="a8cef4de59c3fb7d" providerId="LiveId" clId="{001FE859-3AA9-48C1-9318-DA584DD888EC}" dt="2025-11-09T22:28:51.023" v="1538"/>
          <ac:spMkLst>
            <pc:docMk/>
            <pc:sldMk cId="0" sldId="395"/>
            <ac:spMk id="10246" creationId="{BD04E83B-FCA5-F1F4-497C-5CBEEE5A0CA4}"/>
          </ac:spMkLst>
        </pc:spChg>
      </pc:sldChg>
      <pc:sldChg chg="modSp add mod">
        <pc:chgData name="Alexander Tevzadze" userId="a8cef4de59c3fb7d" providerId="LiveId" clId="{001FE859-3AA9-48C1-9318-DA584DD888EC}" dt="2025-11-09T22:46:58.705" v="1620" actId="13926"/>
        <pc:sldMkLst>
          <pc:docMk/>
          <pc:sldMk cId="0" sldId="396"/>
        </pc:sldMkLst>
        <pc:spChg chg="mod">
          <ac:chgData name="Alexander Tevzadze" userId="a8cef4de59c3fb7d" providerId="LiveId" clId="{001FE859-3AA9-48C1-9318-DA584DD888EC}" dt="2025-11-09T22:46:58.705" v="1620" actId="13926"/>
          <ac:spMkLst>
            <pc:docMk/>
            <pc:sldMk cId="0" sldId="396"/>
            <ac:spMk id="11266" creationId="{7D3FB07E-DB34-F5E2-0DCB-5042111FD5D6}"/>
          </ac:spMkLst>
        </pc:spChg>
        <pc:spChg chg="mod">
          <ac:chgData name="Alexander Tevzadze" userId="a8cef4de59c3fb7d" providerId="LiveId" clId="{001FE859-3AA9-48C1-9318-DA584DD888EC}" dt="2025-11-09T22:28:54.422" v="1539"/>
          <ac:spMkLst>
            <pc:docMk/>
            <pc:sldMk cId="0" sldId="396"/>
            <ac:spMk id="11268" creationId="{3FA641F1-36EA-C2E7-941E-13B82AD3E3C8}"/>
          </ac:spMkLst>
        </pc:spChg>
      </pc:sldChg>
      <pc:sldChg chg="addSp delSp modSp add mod">
        <pc:chgData name="Alexander Tevzadze" userId="a8cef4de59c3fb7d" providerId="LiveId" clId="{001FE859-3AA9-48C1-9318-DA584DD888EC}" dt="2025-11-09T22:46:36.668" v="1618" actId="478"/>
        <pc:sldMkLst>
          <pc:docMk/>
          <pc:sldMk cId="0" sldId="397"/>
        </pc:sldMkLst>
        <pc:spChg chg="add">
          <ac:chgData name="Alexander Tevzadze" userId="a8cef4de59c3fb7d" providerId="LiveId" clId="{001FE859-3AA9-48C1-9318-DA584DD888EC}" dt="2025-11-09T22:43:10.120" v="1598"/>
          <ac:spMkLst>
            <pc:docMk/>
            <pc:sldMk cId="0" sldId="397"/>
            <ac:spMk id="2" creationId="{F3942C2A-2C72-FF5D-2DA7-7263F5959803}"/>
          </ac:spMkLst>
        </pc:spChg>
        <pc:spChg chg="add mod">
          <ac:chgData name="Alexander Tevzadze" userId="a8cef4de59c3fb7d" providerId="LiveId" clId="{001FE859-3AA9-48C1-9318-DA584DD888EC}" dt="2025-11-09T22:43:25.373" v="1603" actId="1076"/>
          <ac:spMkLst>
            <pc:docMk/>
            <pc:sldMk cId="0" sldId="397"/>
            <ac:spMk id="3" creationId="{B3390A52-B7D2-09EE-11E7-A10D0223B6BD}"/>
          </ac:spMkLst>
        </pc:spChg>
        <pc:spChg chg="add">
          <ac:chgData name="Alexander Tevzadze" userId="a8cef4de59c3fb7d" providerId="LiveId" clId="{001FE859-3AA9-48C1-9318-DA584DD888EC}" dt="2025-11-09T22:43:33.664" v="1605"/>
          <ac:spMkLst>
            <pc:docMk/>
            <pc:sldMk cId="0" sldId="397"/>
            <ac:spMk id="4" creationId="{CA94987F-B333-E37F-46B0-AE5DC2CC1DE0}"/>
          </ac:spMkLst>
        </pc:spChg>
        <pc:spChg chg="mod">
          <ac:chgData name="Alexander Tevzadze" userId="a8cef4de59c3fb7d" providerId="LiveId" clId="{001FE859-3AA9-48C1-9318-DA584DD888EC}" dt="2025-11-09T22:43:25.373" v="1603" actId="1076"/>
          <ac:spMkLst>
            <pc:docMk/>
            <pc:sldMk cId="0" sldId="397"/>
            <ac:spMk id="12290" creationId="{69671B97-0D8D-07AB-097E-C023B1F68A3C}"/>
          </ac:spMkLst>
        </pc:spChg>
        <pc:spChg chg="mod">
          <ac:chgData name="Alexander Tevzadze" userId="a8cef4de59c3fb7d" providerId="LiveId" clId="{001FE859-3AA9-48C1-9318-DA584DD888EC}" dt="2025-11-09T22:43:37.260" v="1606" actId="1076"/>
          <ac:spMkLst>
            <pc:docMk/>
            <pc:sldMk cId="0" sldId="397"/>
            <ac:spMk id="12291" creationId="{2C80C647-CBB7-D271-BDF8-0AB8265BDA86}"/>
          </ac:spMkLst>
        </pc:spChg>
        <pc:spChg chg="mod">
          <ac:chgData name="Alexander Tevzadze" userId="a8cef4de59c3fb7d" providerId="LiveId" clId="{001FE859-3AA9-48C1-9318-DA584DD888EC}" dt="2025-11-09T22:28:58.091" v="1540"/>
          <ac:spMkLst>
            <pc:docMk/>
            <pc:sldMk cId="0" sldId="397"/>
            <ac:spMk id="12299" creationId="{A61AE54E-E63F-2784-66EE-68D9CDDAA14B}"/>
          </ac:spMkLst>
        </pc:spChg>
        <pc:picChg chg="add del mod">
          <ac:chgData name="Alexander Tevzadze" userId="a8cef4de59c3fb7d" providerId="LiveId" clId="{001FE859-3AA9-48C1-9318-DA584DD888EC}" dt="2025-11-09T22:44:39.413" v="1613" actId="478"/>
          <ac:picMkLst>
            <pc:docMk/>
            <pc:sldMk cId="0" sldId="397"/>
            <ac:picMk id="6" creationId="{E32F87B8-5764-C237-D0C5-5DE13BA08DDF}"/>
          </ac:picMkLst>
        </pc:picChg>
        <pc:picChg chg="add del mod">
          <ac:chgData name="Alexander Tevzadze" userId="a8cef4de59c3fb7d" providerId="LiveId" clId="{001FE859-3AA9-48C1-9318-DA584DD888EC}" dt="2025-11-09T22:46:36.668" v="1618" actId="478"/>
          <ac:picMkLst>
            <pc:docMk/>
            <pc:sldMk cId="0" sldId="397"/>
            <ac:picMk id="8" creationId="{FF8417D3-ADBF-BA5D-E75E-FF5FC612FC2E}"/>
          </ac:picMkLst>
        </pc:picChg>
      </pc:sldChg>
      <pc:sldChg chg="modSp add mod">
        <pc:chgData name="Alexander Tevzadze" userId="a8cef4de59c3fb7d" providerId="LiveId" clId="{001FE859-3AA9-48C1-9318-DA584DD888EC}" dt="2025-11-09T22:48:08.548" v="1621" actId="113"/>
        <pc:sldMkLst>
          <pc:docMk/>
          <pc:sldMk cId="0" sldId="398"/>
        </pc:sldMkLst>
        <pc:spChg chg="mod">
          <ac:chgData name="Alexander Tevzadze" userId="a8cef4de59c3fb7d" providerId="LiveId" clId="{001FE859-3AA9-48C1-9318-DA584DD888EC}" dt="2025-11-09T22:48:08.548" v="1621" actId="113"/>
          <ac:spMkLst>
            <pc:docMk/>
            <pc:sldMk cId="0" sldId="398"/>
            <ac:spMk id="13314" creationId="{90FDF4FE-F2DC-4297-ECC2-67062B12668A}"/>
          </ac:spMkLst>
        </pc:spChg>
        <pc:spChg chg="mod">
          <ac:chgData name="Alexander Tevzadze" userId="a8cef4de59c3fb7d" providerId="LiveId" clId="{001FE859-3AA9-48C1-9318-DA584DD888EC}" dt="2025-11-09T22:29:03.366" v="1541"/>
          <ac:spMkLst>
            <pc:docMk/>
            <pc:sldMk cId="0" sldId="398"/>
            <ac:spMk id="13316" creationId="{1CF07D86-F486-BAF7-D66D-11F08BA726E3}"/>
          </ac:spMkLst>
        </pc:spChg>
      </pc:sldChg>
      <pc:sldChg chg="modSp add">
        <pc:chgData name="Alexander Tevzadze" userId="a8cef4de59c3fb7d" providerId="LiveId" clId="{001FE859-3AA9-48C1-9318-DA584DD888EC}" dt="2025-11-09T22:29:06.664" v="1542"/>
        <pc:sldMkLst>
          <pc:docMk/>
          <pc:sldMk cId="0" sldId="399"/>
        </pc:sldMkLst>
        <pc:spChg chg="mod">
          <ac:chgData name="Alexander Tevzadze" userId="a8cef4de59c3fb7d" providerId="LiveId" clId="{001FE859-3AA9-48C1-9318-DA584DD888EC}" dt="2025-11-09T22:29:06.664" v="1542"/>
          <ac:spMkLst>
            <pc:docMk/>
            <pc:sldMk cId="0" sldId="399"/>
            <ac:spMk id="14339" creationId="{BD4CE994-C654-1991-888B-79F9E147C909}"/>
          </ac:spMkLst>
        </pc:spChg>
      </pc:sldChg>
      <pc:sldChg chg="modSp add mod">
        <pc:chgData name="Alexander Tevzadze" userId="a8cef4de59c3fb7d" providerId="LiveId" clId="{001FE859-3AA9-48C1-9318-DA584DD888EC}" dt="2025-11-09T22:51:26.381" v="1629" actId="207"/>
        <pc:sldMkLst>
          <pc:docMk/>
          <pc:sldMk cId="0" sldId="400"/>
        </pc:sldMkLst>
        <pc:spChg chg="mod">
          <ac:chgData name="Alexander Tevzadze" userId="a8cef4de59c3fb7d" providerId="LiveId" clId="{001FE859-3AA9-48C1-9318-DA584DD888EC}" dt="2025-11-09T22:51:26.381" v="1629" actId="207"/>
          <ac:spMkLst>
            <pc:docMk/>
            <pc:sldMk cId="0" sldId="400"/>
            <ac:spMk id="15362" creationId="{2B42B742-8F14-ABF0-D5D7-B23304E16BA0}"/>
          </ac:spMkLst>
        </pc:spChg>
        <pc:spChg chg="mod">
          <ac:chgData name="Alexander Tevzadze" userId="a8cef4de59c3fb7d" providerId="LiveId" clId="{001FE859-3AA9-48C1-9318-DA584DD888EC}" dt="2025-11-09T22:29:11.439" v="1543"/>
          <ac:spMkLst>
            <pc:docMk/>
            <pc:sldMk cId="0" sldId="400"/>
            <ac:spMk id="15363" creationId="{1DBCA09B-C91E-6FDE-86E2-93DE59C219C5}"/>
          </ac:spMkLst>
        </pc:spChg>
      </pc:sldChg>
      <pc:sldChg chg="modSp add">
        <pc:chgData name="Alexander Tevzadze" userId="a8cef4de59c3fb7d" providerId="LiveId" clId="{001FE859-3AA9-48C1-9318-DA584DD888EC}" dt="2025-11-09T22:29:14.847" v="1544"/>
        <pc:sldMkLst>
          <pc:docMk/>
          <pc:sldMk cId="0" sldId="401"/>
        </pc:sldMkLst>
        <pc:spChg chg="mod">
          <ac:chgData name="Alexander Tevzadze" userId="a8cef4de59c3fb7d" providerId="LiveId" clId="{001FE859-3AA9-48C1-9318-DA584DD888EC}" dt="2025-11-09T22:29:14.847" v="1544"/>
          <ac:spMkLst>
            <pc:docMk/>
            <pc:sldMk cId="0" sldId="401"/>
            <ac:spMk id="16388" creationId="{4B15911E-8057-87C4-B688-4B6986C5AF66}"/>
          </ac:spMkLst>
        </pc:spChg>
      </pc:sldChg>
      <pc:sldChg chg="modSp add mod">
        <pc:chgData name="Alexander Tevzadze" userId="a8cef4de59c3fb7d" providerId="LiveId" clId="{001FE859-3AA9-48C1-9318-DA584DD888EC}" dt="2025-11-09T22:52:14.484" v="1640" actId="404"/>
        <pc:sldMkLst>
          <pc:docMk/>
          <pc:sldMk cId="0" sldId="402"/>
        </pc:sldMkLst>
        <pc:spChg chg="mod">
          <ac:chgData name="Alexander Tevzadze" userId="a8cef4de59c3fb7d" providerId="LiveId" clId="{001FE859-3AA9-48C1-9318-DA584DD888EC}" dt="2025-11-09T22:52:14.484" v="1640" actId="404"/>
          <ac:spMkLst>
            <pc:docMk/>
            <pc:sldMk cId="0" sldId="402"/>
            <ac:spMk id="17410" creationId="{5A7CA68F-C2C3-D0CF-7F55-5119439E3EC9}"/>
          </ac:spMkLst>
        </pc:spChg>
        <pc:spChg chg="mod">
          <ac:chgData name="Alexander Tevzadze" userId="a8cef4de59c3fb7d" providerId="LiveId" clId="{001FE859-3AA9-48C1-9318-DA584DD888EC}" dt="2025-11-09T22:51:54.013" v="1632" actId="1076"/>
          <ac:spMkLst>
            <pc:docMk/>
            <pc:sldMk cId="0" sldId="402"/>
            <ac:spMk id="17411" creationId="{49B86445-ECB8-8E2C-70AB-A1AA20A76368}"/>
          </ac:spMkLst>
        </pc:spChg>
        <pc:spChg chg="mod">
          <ac:chgData name="Alexander Tevzadze" userId="a8cef4de59c3fb7d" providerId="LiveId" clId="{001FE859-3AA9-48C1-9318-DA584DD888EC}" dt="2025-11-09T22:29:18.882" v="1545"/>
          <ac:spMkLst>
            <pc:docMk/>
            <pc:sldMk cId="0" sldId="402"/>
            <ac:spMk id="17412" creationId="{BD37E413-1933-FF94-66B7-23A5137B184B}"/>
          </ac:spMkLst>
        </pc:spChg>
      </pc:sldChg>
      <pc:sldChg chg="modSp add">
        <pc:chgData name="Alexander Tevzadze" userId="a8cef4de59c3fb7d" providerId="LiveId" clId="{001FE859-3AA9-48C1-9318-DA584DD888EC}" dt="2025-11-09T22:29:23.454" v="1546"/>
        <pc:sldMkLst>
          <pc:docMk/>
          <pc:sldMk cId="0" sldId="403"/>
        </pc:sldMkLst>
        <pc:spChg chg="mod">
          <ac:chgData name="Alexander Tevzadze" userId="a8cef4de59c3fb7d" providerId="LiveId" clId="{001FE859-3AA9-48C1-9318-DA584DD888EC}" dt="2025-11-09T22:29:23.454" v="1546"/>
          <ac:spMkLst>
            <pc:docMk/>
            <pc:sldMk cId="0" sldId="403"/>
            <ac:spMk id="18435" creationId="{2754E603-2CB1-EADE-45B2-3884C057A9B6}"/>
          </ac:spMkLst>
        </pc:spChg>
      </pc:sldChg>
      <pc:sldChg chg="modSp add">
        <pc:chgData name="Alexander Tevzadze" userId="a8cef4de59c3fb7d" providerId="LiveId" clId="{001FE859-3AA9-48C1-9318-DA584DD888EC}" dt="2025-11-09T22:29:27.239" v="1547"/>
        <pc:sldMkLst>
          <pc:docMk/>
          <pc:sldMk cId="0" sldId="404"/>
        </pc:sldMkLst>
        <pc:spChg chg="mod">
          <ac:chgData name="Alexander Tevzadze" userId="a8cef4de59c3fb7d" providerId="LiveId" clId="{001FE859-3AA9-48C1-9318-DA584DD888EC}" dt="2025-11-09T22:29:27.239" v="1547"/>
          <ac:spMkLst>
            <pc:docMk/>
            <pc:sldMk cId="0" sldId="404"/>
            <ac:spMk id="19459" creationId="{47DEBE2B-0906-8CDE-EFA0-FF252BA7037A}"/>
          </ac:spMkLst>
        </pc:spChg>
      </pc:sldChg>
      <pc:sldChg chg="modSp add mod">
        <pc:chgData name="Alexander Tevzadze" userId="a8cef4de59c3fb7d" providerId="LiveId" clId="{001FE859-3AA9-48C1-9318-DA584DD888EC}" dt="2025-11-09T22:56:44.836" v="1642" actId="113"/>
        <pc:sldMkLst>
          <pc:docMk/>
          <pc:sldMk cId="0" sldId="405"/>
        </pc:sldMkLst>
        <pc:spChg chg="mod">
          <ac:chgData name="Alexander Tevzadze" userId="a8cef4de59c3fb7d" providerId="LiveId" clId="{001FE859-3AA9-48C1-9318-DA584DD888EC}" dt="2025-11-09T22:56:44.836" v="1642" actId="113"/>
          <ac:spMkLst>
            <pc:docMk/>
            <pc:sldMk cId="0" sldId="405"/>
            <ac:spMk id="20482" creationId="{C0E19277-C657-86A2-7A6A-B0016F54AB57}"/>
          </ac:spMkLst>
        </pc:spChg>
        <pc:spChg chg="mod">
          <ac:chgData name="Alexander Tevzadze" userId="a8cef4de59c3fb7d" providerId="LiveId" clId="{001FE859-3AA9-48C1-9318-DA584DD888EC}" dt="2025-11-09T22:29:30.489" v="1548"/>
          <ac:spMkLst>
            <pc:docMk/>
            <pc:sldMk cId="0" sldId="405"/>
            <ac:spMk id="20483" creationId="{739DF372-C3C1-B05C-891C-00DCC90E62AD}"/>
          </ac:spMkLst>
        </pc:spChg>
      </pc:sldChg>
      <pc:sldChg chg="modSp add mod">
        <pc:chgData name="Alexander Tevzadze" userId="a8cef4de59c3fb7d" providerId="LiveId" clId="{001FE859-3AA9-48C1-9318-DA584DD888EC}" dt="2025-11-09T22:57:31.215" v="1646" actId="1076"/>
        <pc:sldMkLst>
          <pc:docMk/>
          <pc:sldMk cId="0" sldId="406"/>
        </pc:sldMkLst>
        <pc:spChg chg="mod">
          <ac:chgData name="Alexander Tevzadze" userId="a8cef4de59c3fb7d" providerId="LiveId" clId="{001FE859-3AA9-48C1-9318-DA584DD888EC}" dt="2025-11-09T22:57:13.697" v="1645" actId="113"/>
          <ac:spMkLst>
            <pc:docMk/>
            <pc:sldMk cId="0" sldId="406"/>
            <ac:spMk id="21506" creationId="{47E20032-5035-9095-B384-BDF2F7E4093F}"/>
          </ac:spMkLst>
        </pc:spChg>
        <pc:spChg chg="mod">
          <ac:chgData name="Alexander Tevzadze" userId="a8cef4de59c3fb7d" providerId="LiveId" clId="{001FE859-3AA9-48C1-9318-DA584DD888EC}" dt="2025-11-09T22:57:31.215" v="1646" actId="1076"/>
          <ac:spMkLst>
            <pc:docMk/>
            <pc:sldMk cId="0" sldId="406"/>
            <ac:spMk id="21507" creationId="{61E3C3B6-7F4F-AEAD-D1E6-54B3D6FAE506}"/>
          </ac:spMkLst>
        </pc:spChg>
        <pc:spChg chg="mod">
          <ac:chgData name="Alexander Tevzadze" userId="a8cef4de59c3fb7d" providerId="LiveId" clId="{001FE859-3AA9-48C1-9318-DA584DD888EC}" dt="2025-11-09T22:29:37.558" v="1550"/>
          <ac:spMkLst>
            <pc:docMk/>
            <pc:sldMk cId="0" sldId="406"/>
            <ac:spMk id="21508" creationId="{F846453C-90E2-7CF6-166E-1B67093C61F3}"/>
          </ac:spMkLst>
        </pc:spChg>
      </pc:sldChg>
      <pc:sldChg chg="modSp add mod">
        <pc:chgData name="Alexander Tevzadze" userId="a8cef4de59c3fb7d" providerId="LiveId" clId="{001FE859-3AA9-48C1-9318-DA584DD888EC}" dt="2025-11-09T22:58:14.078" v="1652" actId="113"/>
        <pc:sldMkLst>
          <pc:docMk/>
          <pc:sldMk cId="0" sldId="407"/>
        </pc:sldMkLst>
        <pc:spChg chg="mod">
          <ac:chgData name="Alexander Tevzadze" userId="a8cef4de59c3fb7d" providerId="LiveId" clId="{001FE859-3AA9-48C1-9318-DA584DD888EC}" dt="2025-11-09T22:58:14.078" v="1652" actId="113"/>
          <ac:spMkLst>
            <pc:docMk/>
            <pc:sldMk cId="0" sldId="407"/>
            <ac:spMk id="22530" creationId="{79A0E281-A64F-8544-920C-B1DAE037A20E}"/>
          </ac:spMkLst>
        </pc:spChg>
        <pc:spChg chg="mod">
          <ac:chgData name="Alexander Tevzadze" userId="a8cef4de59c3fb7d" providerId="LiveId" clId="{001FE859-3AA9-48C1-9318-DA584DD888EC}" dt="2025-11-09T22:29:43.605" v="1551"/>
          <ac:spMkLst>
            <pc:docMk/>
            <pc:sldMk cId="0" sldId="407"/>
            <ac:spMk id="22531" creationId="{D017A954-FFE8-7A71-0188-C5172A04D549}"/>
          </ac:spMkLst>
        </pc:spChg>
      </pc:sldChg>
      <pc:sldChg chg="modSp add mod">
        <pc:chgData name="Alexander Tevzadze" userId="a8cef4de59c3fb7d" providerId="LiveId" clId="{001FE859-3AA9-48C1-9318-DA584DD888EC}" dt="2025-11-09T22:58:47.691" v="1657" actId="14100"/>
        <pc:sldMkLst>
          <pc:docMk/>
          <pc:sldMk cId="0" sldId="408"/>
        </pc:sldMkLst>
        <pc:spChg chg="mod">
          <ac:chgData name="Alexander Tevzadze" userId="a8cef4de59c3fb7d" providerId="LiveId" clId="{001FE859-3AA9-48C1-9318-DA584DD888EC}" dt="2025-11-09T22:58:39.172" v="1653" actId="404"/>
          <ac:spMkLst>
            <pc:docMk/>
            <pc:sldMk cId="0" sldId="408"/>
            <ac:spMk id="23554" creationId="{AA605990-8D9C-F4BB-FE41-2B43BFC9BC04}"/>
          </ac:spMkLst>
        </pc:spChg>
        <pc:spChg chg="mod">
          <ac:chgData name="Alexander Tevzadze" userId="a8cef4de59c3fb7d" providerId="LiveId" clId="{001FE859-3AA9-48C1-9318-DA584DD888EC}" dt="2025-11-09T22:29:47.422" v="1552"/>
          <ac:spMkLst>
            <pc:docMk/>
            <pc:sldMk cId="0" sldId="408"/>
            <ac:spMk id="23556" creationId="{DA4A1722-2695-9DA2-36A5-1D5AAA1F7136}"/>
          </ac:spMkLst>
        </pc:spChg>
        <pc:picChg chg="mod">
          <ac:chgData name="Alexander Tevzadze" userId="a8cef4de59c3fb7d" providerId="LiveId" clId="{001FE859-3AA9-48C1-9318-DA584DD888EC}" dt="2025-11-09T22:58:47.691" v="1657" actId="14100"/>
          <ac:picMkLst>
            <pc:docMk/>
            <pc:sldMk cId="0" sldId="408"/>
            <ac:picMk id="23555" creationId="{337B8505-69CA-0C5F-F5D7-2080E236A2E0}"/>
          </ac:picMkLst>
        </pc:picChg>
      </pc:sldChg>
      <pc:sldChg chg="modSp add">
        <pc:chgData name="Alexander Tevzadze" userId="a8cef4de59c3fb7d" providerId="LiveId" clId="{001FE859-3AA9-48C1-9318-DA584DD888EC}" dt="2025-11-09T22:29:50.956" v="1553"/>
        <pc:sldMkLst>
          <pc:docMk/>
          <pc:sldMk cId="0" sldId="409"/>
        </pc:sldMkLst>
        <pc:spChg chg="mod">
          <ac:chgData name="Alexander Tevzadze" userId="a8cef4de59c3fb7d" providerId="LiveId" clId="{001FE859-3AA9-48C1-9318-DA584DD888EC}" dt="2025-11-09T22:29:50.956" v="1553"/>
          <ac:spMkLst>
            <pc:docMk/>
            <pc:sldMk cId="0" sldId="409"/>
            <ac:spMk id="24586" creationId="{93AB8AE8-D7FC-527D-D716-8392D91C1D67}"/>
          </ac:spMkLst>
        </pc:spChg>
      </pc:sldChg>
      <pc:sldChg chg="modSp add mod">
        <pc:chgData name="Alexander Tevzadze" userId="a8cef4de59c3fb7d" providerId="LiveId" clId="{001FE859-3AA9-48C1-9318-DA584DD888EC}" dt="2025-11-09T23:00:46.305" v="1658" actId="113"/>
        <pc:sldMkLst>
          <pc:docMk/>
          <pc:sldMk cId="0" sldId="410"/>
        </pc:sldMkLst>
        <pc:spChg chg="mod">
          <ac:chgData name="Alexander Tevzadze" userId="a8cef4de59c3fb7d" providerId="LiveId" clId="{001FE859-3AA9-48C1-9318-DA584DD888EC}" dt="2025-11-09T23:00:46.305" v="1658" actId="113"/>
          <ac:spMkLst>
            <pc:docMk/>
            <pc:sldMk cId="0" sldId="410"/>
            <ac:spMk id="25602" creationId="{18940ABC-A2B5-2C54-628F-9564C0260F67}"/>
          </ac:spMkLst>
        </pc:spChg>
        <pc:spChg chg="mod">
          <ac:chgData name="Alexander Tevzadze" userId="a8cef4de59c3fb7d" providerId="LiveId" clId="{001FE859-3AA9-48C1-9318-DA584DD888EC}" dt="2025-11-09T22:29:54.316" v="1554"/>
          <ac:spMkLst>
            <pc:docMk/>
            <pc:sldMk cId="0" sldId="410"/>
            <ac:spMk id="25603" creationId="{8D3B5531-0486-C70E-45C9-CA026AA1CB4A}"/>
          </ac:spMkLst>
        </pc:spChg>
      </pc:sldChg>
      <pc:sldChg chg="modSp add mod">
        <pc:chgData name="Alexander Tevzadze" userId="a8cef4de59c3fb7d" providerId="LiveId" clId="{001FE859-3AA9-48C1-9318-DA584DD888EC}" dt="2025-11-09T23:00:59.846" v="1660" actId="404"/>
        <pc:sldMkLst>
          <pc:docMk/>
          <pc:sldMk cId="0" sldId="411"/>
        </pc:sldMkLst>
        <pc:spChg chg="mod">
          <ac:chgData name="Alexander Tevzadze" userId="a8cef4de59c3fb7d" providerId="LiveId" clId="{001FE859-3AA9-48C1-9318-DA584DD888EC}" dt="2025-11-09T23:00:59.846" v="1660" actId="404"/>
          <ac:spMkLst>
            <pc:docMk/>
            <pc:sldMk cId="0" sldId="411"/>
            <ac:spMk id="26626" creationId="{CE27F6D9-5810-70E0-9E4A-C73114C6C941}"/>
          </ac:spMkLst>
        </pc:spChg>
        <pc:spChg chg="mod">
          <ac:chgData name="Alexander Tevzadze" userId="a8cef4de59c3fb7d" providerId="LiveId" clId="{001FE859-3AA9-48C1-9318-DA584DD888EC}" dt="2025-11-09T22:30:00.347" v="1555"/>
          <ac:spMkLst>
            <pc:docMk/>
            <pc:sldMk cId="0" sldId="411"/>
            <ac:spMk id="26627" creationId="{D9991AA7-0332-5F02-C585-A65871F2C0EF}"/>
          </ac:spMkLst>
        </pc:spChg>
      </pc:sldChg>
      <pc:sldChg chg="modSp add">
        <pc:chgData name="Alexander Tevzadze" userId="a8cef4de59c3fb7d" providerId="LiveId" clId="{001FE859-3AA9-48C1-9318-DA584DD888EC}" dt="2025-11-09T22:30:03.708" v="1556"/>
        <pc:sldMkLst>
          <pc:docMk/>
          <pc:sldMk cId="0" sldId="412"/>
        </pc:sldMkLst>
        <pc:spChg chg="mod">
          <ac:chgData name="Alexander Tevzadze" userId="a8cef4de59c3fb7d" providerId="LiveId" clId="{001FE859-3AA9-48C1-9318-DA584DD888EC}" dt="2025-11-09T22:30:03.708" v="1556"/>
          <ac:spMkLst>
            <pc:docMk/>
            <pc:sldMk cId="0" sldId="412"/>
            <ac:spMk id="27651" creationId="{F3BC4B25-E88C-1366-8F40-500E6E8DC220}"/>
          </ac:spMkLst>
        </pc:spChg>
      </pc:sldChg>
      <pc:sldChg chg="modSp add mod">
        <pc:chgData name="Alexander Tevzadze" userId="a8cef4de59c3fb7d" providerId="LiveId" clId="{001FE859-3AA9-48C1-9318-DA584DD888EC}" dt="2025-11-09T23:04:19.176" v="1692" actId="6549"/>
        <pc:sldMkLst>
          <pc:docMk/>
          <pc:sldMk cId="0" sldId="413"/>
        </pc:sldMkLst>
        <pc:spChg chg="mod">
          <ac:chgData name="Alexander Tevzadze" userId="a8cef4de59c3fb7d" providerId="LiveId" clId="{001FE859-3AA9-48C1-9318-DA584DD888EC}" dt="2025-11-09T23:04:19.176" v="1692" actId="6549"/>
          <ac:spMkLst>
            <pc:docMk/>
            <pc:sldMk cId="0" sldId="413"/>
            <ac:spMk id="28674" creationId="{3EC44F9B-A290-46D4-7925-AEFA254EABC8}"/>
          </ac:spMkLst>
        </pc:spChg>
        <pc:spChg chg="mod">
          <ac:chgData name="Alexander Tevzadze" userId="a8cef4de59c3fb7d" providerId="LiveId" clId="{001FE859-3AA9-48C1-9318-DA584DD888EC}" dt="2025-11-09T22:30:06.597" v="1557"/>
          <ac:spMkLst>
            <pc:docMk/>
            <pc:sldMk cId="0" sldId="413"/>
            <ac:spMk id="28676" creationId="{926B5932-5101-5E72-AE3D-F57F75A40233}"/>
          </ac:spMkLst>
        </pc:spChg>
      </pc:sldChg>
      <pc:sldChg chg="modSp add">
        <pc:chgData name="Alexander Tevzadze" userId="a8cef4de59c3fb7d" providerId="LiveId" clId="{001FE859-3AA9-48C1-9318-DA584DD888EC}" dt="2025-11-09T22:30:09.942" v="1558"/>
        <pc:sldMkLst>
          <pc:docMk/>
          <pc:sldMk cId="0" sldId="414"/>
        </pc:sldMkLst>
        <pc:spChg chg="mod">
          <ac:chgData name="Alexander Tevzadze" userId="a8cef4de59c3fb7d" providerId="LiveId" clId="{001FE859-3AA9-48C1-9318-DA584DD888EC}" dt="2025-11-09T22:30:09.942" v="1558"/>
          <ac:spMkLst>
            <pc:docMk/>
            <pc:sldMk cId="0" sldId="414"/>
            <ac:spMk id="29700" creationId="{4E7EE96B-6B68-2087-314F-DA58FDD4CDBD}"/>
          </ac:spMkLst>
        </pc:spChg>
      </pc:sldChg>
      <pc:sldChg chg="modSp add">
        <pc:chgData name="Alexander Tevzadze" userId="a8cef4de59c3fb7d" providerId="LiveId" clId="{001FE859-3AA9-48C1-9318-DA584DD888EC}" dt="2025-11-09T22:30:15.627" v="1559"/>
        <pc:sldMkLst>
          <pc:docMk/>
          <pc:sldMk cId="0" sldId="415"/>
        </pc:sldMkLst>
        <pc:spChg chg="mod">
          <ac:chgData name="Alexander Tevzadze" userId="a8cef4de59c3fb7d" providerId="LiveId" clId="{001FE859-3AA9-48C1-9318-DA584DD888EC}" dt="2025-11-09T22:30:15.627" v="1559"/>
          <ac:spMkLst>
            <pc:docMk/>
            <pc:sldMk cId="0" sldId="415"/>
            <ac:spMk id="30731" creationId="{846963DC-26B9-7C5B-9030-888E9DA6842D}"/>
          </ac:spMkLst>
        </pc:spChg>
      </pc:sldChg>
      <pc:sldChg chg="modSp add">
        <pc:chgData name="Alexander Tevzadze" userId="a8cef4de59c3fb7d" providerId="LiveId" clId="{001FE859-3AA9-48C1-9318-DA584DD888EC}" dt="2025-11-09T22:30:19.099" v="1560"/>
        <pc:sldMkLst>
          <pc:docMk/>
          <pc:sldMk cId="0" sldId="416"/>
        </pc:sldMkLst>
        <pc:spChg chg="mod">
          <ac:chgData name="Alexander Tevzadze" userId="a8cef4de59c3fb7d" providerId="LiveId" clId="{001FE859-3AA9-48C1-9318-DA584DD888EC}" dt="2025-11-09T22:30:19.099" v="1560"/>
          <ac:spMkLst>
            <pc:docMk/>
            <pc:sldMk cId="0" sldId="416"/>
            <ac:spMk id="31748" creationId="{9A8FB668-5900-59ED-B68E-D97ED57A9725}"/>
          </ac:spMkLst>
        </pc:spChg>
      </pc:sldChg>
      <pc:sldChg chg="modSp add mod">
        <pc:chgData name="Alexander Tevzadze" userId="a8cef4de59c3fb7d" providerId="LiveId" clId="{001FE859-3AA9-48C1-9318-DA584DD888EC}" dt="2025-11-09T23:09:28.214" v="1708" actId="20577"/>
        <pc:sldMkLst>
          <pc:docMk/>
          <pc:sldMk cId="0" sldId="417"/>
        </pc:sldMkLst>
        <pc:spChg chg="mod">
          <ac:chgData name="Alexander Tevzadze" userId="a8cef4de59c3fb7d" providerId="LiveId" clId="{001FE859-3AA9-48C1-9318-DA584DD888EC}" dt="2025-11-09T23:09:28.214" v="1708" actId="20577"/>
          <ac:spMkLst>
            <pc:docMk/>
            <pc:sldMk cId="0" sldId="417"/>
            <ac:spMk id="32770" creationId="{D0E73C6C-AA8E-5B6A-DC41-66D9768A45E1}"/>
          </ac:spMkLst>
        </pc:spChg>
        <pc:spChg chg="mod">
          <ac:chgData name="Alexander Tevzadze" userId="a8cef4de59c3fb7d" providerId="LiveId" clId="{001FE859-3AA9-48C1-9318-DA584DD888EC}" dt="2025-11-09T22:30:22.539" v="1561"/>
          <ac:spMkLst>
            <pc:docMk/>
            <pc:sldMk cId="0" sldId="417"/>
            <ac:spMk id="32772" creationId="{36622735-0A3E-8C8F-521E-69A867CE9010}"/>
          </ac:spMkLst>
        </pc:spChg>
      </pc:sldChg>
      <pc:sldChg chg="modSp add">
        <pc:chgData name="Alexander Tevzadze" userId="a8cef4de59c3fb7d" providerId="LiveId" clId="{001FE859-3AA9-48C1-9318-DA584DD888EC}" dt="2025-11-09T22:30:25.474" v="1562"/>
        <pc:sldMkLst>
          <pc:docMk/>
          <pc:sldMk cId="0" sldId="418"/>
        </pc:sldMkLst>
        <pc:spChg chg="mod">
          <ac:chgData name="Alexander Tevzadze" userId="a8cef4de59c3fb7d" providerId="LiveId" clId="{001FE859-3AA9-48C1-9318-DA584DD888EC}" dt="2025-11-09T22:30:25.474" v="1562"/>
          <ac:spMkLst>
            <pc:docMk/>
            <pc:sldMk cId="0" sldId="418"/>
            <ac:spMk id="33798" creationId="{6E545BA0-2F47-E5A6-F376-FBC02C7D5B28}"/>
          </ac:spMkLst>
        </pc:spChg>
      </pc:sldChg>
      <pc:sldChg chg="addSp delSp modSp add mod modAnim">
        <pc:chgData name="Alexander Tevzadze" userId="a8cef4de59c3fb7d" providerId="LiveId" clId="{001FE859-3AA9-48C1-9318-DA584DD888EC}" dt="2025-11-09T23:13:54.825" v="1712" actId="113"/>
        <pc:sldMkLst>
          <pc:docMk/>
          <pc:sldMk cId="0" sldId="419"/>
        </pc:sldMkLst>
        <pc:spChg chg="mod">
          <ac:chgData name="Alexander Tevzadze" userId="a8cef4de59c3fb7d" providerId="LiveId" clId="{001FE859-3AA9-48C1-9318-DA584DD888EC}" dt="2025-11-09T23:13:54.825" v="1712" actId="113"/>
          <ac:spMkLst>
            <pc:docMk/>
            <pc:sldMk cId="0" sldId="419"/>
            <ac:spMk id="34818" creationId="{37C0925A-8DA9-A58A-133B-0EA21FC9DDC0}"/>
          </ac:spMkLst>
        </pc:spChg>
        <pc:spChg chg="mod">
          <ac:chgData name="Alexander Tevzadze" userId="a8cef4de59c3fb7d" providerId="LiveId" clId="{001FE859-3AA9-48C1-9318-DA584DD888EC}" dt="2025-11-09T22:30:30.310" v="1563"/>
          <ac:spMkLst>
            <pc:docMk/>
            <pc:sldMk cId="0" sldId="419"/>
            <ac:spMk id="34822" creationId="{1219B83F-9649-BA81-F68D-6C3726A8DA66}"/>
          </ac:spMkLst>
        </pc:spChg>
        <pc:picChg chg="add mod">
          <ac:chgData name="Alexander Tevzadze" userId="a8cef4de59c3fb7d" providerId="LiveId" clId="{001FE859-3AA9-48C1-9318-DA584DD888EC}" dt="2025-11-09T23:13:34.580" v="1711" actId="1076"/>
          <ac:picMkLst>
            <pc:docMk/>
            <pc:sldMk cId="0" sldId="419"/>
            <ac:picMk id="2" creationId="{424B9CD0-6E9F-C48B-578B-7AFEF97C695B}"/>
          </ac:picMkLst>
        </pc:picChg>
        <pc:picChg chg="del">
          <ac:chgData name="Alexander Tevzadze" userId="a8cef4de59c3fb7d" providerId="LiveId" clId="{001FE859-3AA9-48C1-9318-DA584DD888EC}" dt="2025-11-09T23:13:14.890" v="1709" actId="478"/>
          <ac:picMkLst>
            <pc:docMk/>
            <pc:sldMk cId="0" sldId="419"/>
            <ac:picMk id="391172" creationId="{E0FA88A3-386D-C11B-E4D5-FAF19403FB86}"/>
          </ac:picMkLst>
        </pc:picChg>
      </pc:sldChg>
      <pc:sldChg chg="modSp add mod">
        <pc:chgData name="Alexander Tevzadze" userId="a8cef4de59c3fb7d" providerId="LiveId" clId="{001FE859-3AA9-48C1-9318-DA584DD888EC}" dt="2025-11-09T23:14:29.908" v="1716" actId="113"/>
        <pc:sldMkLst>
          <pc:docMk/>
          <pc:sldMk cId="0" sldId="420"/>
        </pc:sldMkLst>
        <pc:spChg chg="mod">
          <ac:chgData name="Alexander Tevzadze" userId="a8cef4de59c3fb7d" providerId="LiveId" clId="{001FE859-3AA9-48C1-9318-DA584DD888EC}" dt="2025-11-09T23:14:29.908" v="1716" actId="113"/>
          <ac:spMkLst>
            <pc:docMk/>
            <pc:sldMk cId="0" sldId="420"/>
            <ac:spMk id="35842" creationId="{9402516C-9C4C-C8CC-EA0F-BAAE4B10BB37}"/>
          </ac:spMkLst>
        </pc:spChg>
        <pc:spChg chg="mod">
          <ac:chgData name="Alexander Tevzadze" userId="a8cef4de59c3fb7d" providerId="LiveId" clId="{001FE859-3AA9-48C1-9318-DA584DD888EC}" dt="2025-11-09T22:30:34.363" v="1564"/>
          <ac:spMkLst>
            <pc:docMk/>
            <pc:sldMk cId="0" sldId="420"/>
            <ac:spMk id="35845" creationId="{5EEAA626-BB97-3BA3-2F7C-F10243D19153}"/>
          </ac:spMkLst>
        </pc:spChg>
      </pc:sldChg>
      <pc:sldChg chg="modSp add">
        <pc:chgData name="Alexander Tevzadze" userId="a8cef4de59c3fb7d" providerId="LiveId" clId="{001FE859-3AA9-48C1-9318-DA584DD888EC}" dt="2025-11-09T22:30:41.400" v="1565"/>
        <pc:sldMkLst>
          <pc:docMk/>
          <pc:sldMk cId="0" sldId="421"/>
        </pc:sldMkLst>
        <pc:spChg chg="mod">
          <ac:chgData name="Alexander Tevzadze" userId="a8cef4de59c3fb7d" providerId="LiveId" clId="{001FE859-3AA9-48C1-9318-DA584DD888EC}" dt="2025-11-09T22:30:41.400" v="1565"/>
          <ac:spMkLst>
            <pc:docMk/>
            <pc:sldMk cId="0" sldId="421"/>
            <ac:spMk id="36867" creationId="{1729FCF8-FAC2-B00F-5888-8653F68CE0F1}"/>
          </ac:spMkLst>
        </pc:spChg>
      </pc:sldChg>
      <pc:sldChg chg="modSp add">
        <pc:chgData name="Alexander Tevzadze" userId="a8cef4de59c3fb7d" providerId="LiveId" clId="{001FE859-3AA9-48C1-9318-DA584DD888EC}" dt="2025-11-09T22:30:44.525" v="1566"/>
        <pc:sldMkLst>
          <pc:docMk/>
          <pc:sldMk cId="0" sldId="422"/>
        </pc:sldMkLst>
        <pc:spChg chg="mod">
          <ac:chgData name="Alexander Tevzadze" userId="a8cef4de59c3fb7d" providerId="LiveId" clId="{001FE859-3AA9-48C1-9318-DA584DD888EC}" dt="2025-11-09T22:30:44.525" v="1566"/>
          <ac:spMkLst>
            <pc:docMk/>
            <pc:sldMk cId="0" sldId="422"/>
            <ac:spMk id="37891" creationId="{87BB3793-5EE3-F6E4-36E1-70A47413C703}"/>
          </ac:spMkLst>
        </pc:spChg>
      </pc:sldChg>
      <pc:sldChg chg="modSp add">
        <pc:chgData name="Alexander Tevzadze" userId="a8cef4de59c3fb7d" providerId="LiveId" clId="{001FE859-3AA9-48C1-9318-DA584DD888EC}" dt="2025-11-09T22:30:48.123" v="1567"/>
        <pc:sldMkLst>
          <pc:docMk/>
          <pc:sldMk cId="0" sldId="423"/>
        </pc:sldMkLst>
        <pc:spChg chg="mod">
          <ac:chgData name="Alexander Tevzadze" userId="a8cef4de59c3fb7d" providerId="LiveId" clId="{001FE859-3AA9-48C1-9318-DA584DD888EC}" dt="2025-11-09T22:30:48.123" v="1567"/>
          <ac:spMkLst>
            <pc:docMk/>
            <pc:sldMk cId="0" sldId="423"/>
            <ac:spMk id="38917" creationId="{36F7B63F-3E2E-6C13-B6A0-D778B2070248}"/>
          </ac:spMkLst>
        </pc:spChg>
      </pc:sldChg>
      <pc:sldChg chg="modSp add mod">
        <pc:chgData name="Alexander Tevzadze" userId="a8cef4de59c3fb7d" providerId="LiveId" clId="{001FE859-3AA9-48C1-9318-DA584DD888EC}" dt="2025-11-09T23:17:26.003" v="1773" actId="20577"/>
        <pc:sldMkLst>
          <pc:docMk/>
          <pc:sldMk cId="0" sldId="424"/>
        </pc:sldMkLst>
        <pc:spChg chg="mod">
          <ac:chgData name="Alexander Tevzadze" userId="a8cef4de59c3fb7d" providerId="LiveId" clId="{001FE859-3AA9-48C1-9318-DA584DD888EC}" dt="2025-11-09T23:17:26.003" v="1773" actId="20577"/>
          <ac:spMkLst>
            <pc:docMk/>
            <pc:sldMk cId="0" sldId="424"/>
            <ac:spMk id="39938" creationId="{43B50553-1F51-3DE1-9F9C-7955667118E0}"/>
          </ac:spMkLst>
        </pc:spChg>
        <pc:spChg chg="mod">
          <ac:chgData name="Alexander Tevzadze" userId="a8cef4de59c3fb7d" providerId="LiveId" clId="{001FE859-3AA9-48C1-9318-DA584DD888EC}" dt="2025-11-09T22:30:51.546" v="1568"/>
          <ac:spMkLst>
            <pc:docMk/>
            <pc:sldMk cId="0" sldId="424"/>
            <ac:spMk id="39940" creationId="{0A821EED-2F55-1449-CE67-7611C7CC4097}"/>
          </ac:spMkLst>
        </pc:spChg>
      </pc:sldChg>
      <pc:sldChg chg="addSp delSp modSp add mod modAnim">
        <pc:chgData name="Alexander Tevzadze" userId="a8cef4de59c3fb7d" providerId="LiveId" clId="{001FE859-3AA9-48C1-9318-DA584DD888EC}" dt="2025-11-09T23:19:17.579" v="1804" actId="403"/>
        <pc:sldMkLst>
          <pc:docMk/>
          <pc:sldMk cId="0" sldId="425"/>
        </pc:sldMkLst>
        <pc:spChg chg="mod">
          <ac:chgData name="Alexander Tevzadze" userId="a8cef4de59c3fb7d" providerId="LiveId" clId="{001FE859-3AA9-48C1-9318-DA584DD888EC}" dt="2025-11-09T23:19:17.579" v="1804" actId="403"/>
          <ac:spMkLst>
            <pc:docMk/>
            <pc:sldMk cId="0" sldId="425"/>
            <ac:spMk id="40962" creationId="{61B947F8-2E3F-58F9-58F1-53C8A4BFBF5F}"/>
          </ac:spMkLst>
        </pc:spChg>
        <pc:spChg chg="mod">
          <ac:chgData name="Alexander Tevzadze" userId="a8cef4de59c3fb7d" providerId="LiveId" clId="{001FE859-3AA9-48C1-9318-DA584DD888EC}" dt="2025-11-09T22:30:54.703" v="1569"/>
          <ac:spMkLst>
            <pc:docMk/>
            <pc:sldMk cId="0" sldId="425"/>
            <ac:spMk id="40964" creationId="{BCF8C78E-C9CD-C9F9-95E4-E1D775E0B2CD}"/>
          </ac:spMkLst>
        </pc:spChg>
        <pc:picChg chg="add mod">
          <ac:chgData name="Alexander Tevzadze" userId="a8cef4de59c3fb7d" providerId="LiveId" clId="{001FE859-3AA9-48C1-9318-DA584DD888EC}" dt="2025-11-09T23:18:02.205" v="1778" actId="1076"/>
          <ac:picMkLst>
            <pc:docMk/>
            <pc:sldMk cId="0" sldId="425"/>
            <ac:picMk id="2" creationId="{AB2A6A68-CF6A-38B6-90A4-C75F9E567824}"/>
          </ac:picMkLst>
        </pc:picChg>
        <pc:picChg chg="del">
          <ac:chgData name="Alexander Tevzadze" userId="a8cef4de59c3fb7d" providerId="LiveId" clId="{001FE859-3AA9-48C1-9318-DA584DD888EC}" dt="2025-11-09T23:17:36.418" v="1774" actId="478"/>
          <ac:picMkLst>
            <pc:docMk/>
            <pc:sldMk cId="0" sldId="425"/>
            <ac:picMk id="395271" creationId="{AA7246CC-CDE8-9FD8-6759-955D22307E4A}"/>
          </ac:picMkLst>
        </pc:picChg>
      </pc:sldChg>
      <pc:sldChg chg="modSp add mod">
        <pc:chgData name="Alexander Tevzadze" userId="a8cef4de59c3fb7d" providerId="LiveId" clId="{001FE859-3AA9-48C1-9318-DA584DD888EC}" dt="2025-11-09T23:20:09.602" v="1805" actId="20577"/>
        <pc:sldMkLst>
          <pc:docMk/>
          <pc:sldMk cId="0" sldId="426"/>
        </pc:sldMkLst>
        <pc:spChg chg="mod">
          <ac:chgData name="Alexander Tevzadze" userId="a8cef4de59c3fb7d" providerId="LiveId" clId="{001FE859-3AA9-48C1-9318-DA584DD888EC}" dt="2025-11-09T23:20:09.602" v="1805" actId="20577"/>
          <ac:spMkLst>
            <pc:docMk/>
            <pc:sldMk cId="0" sldId="426"/>
            <ac:spMk id="41986" creationId="{3406FE1D-097F-DF46-7FDB-87D8C59354CC}"/>
          </ac:spMkLst>
        </pc:spChg>
        <pc:spChg chg="mod">
          <ac:chgData name="Alexander Tevzadze" userId="a8cef4de59c3fb7d" providerId="LiveId" clId="{001FE859-3AA9-48C1-9318-DA584DD888EC}" dt="2025-11-09T22:31:11.873" v="1574" actId="20577"/>
          <ac:spMkLst>
            <pc:docMk/>
            <pc:sldMk cId="0" sldId="426"/>
            <ac:spMk id="41989" creationId="{1D985304-EEC0-4854-411F-BCC330870583}"/>
          </ac:spMkLst>
        </pc:spChg>
      </pc:sldChg>
      <pc:sldChg chg="modSp add">
        <pc:chgData name="Alexander Tevzadze" userId="a8cef4de59c3fb7d" providerId="LiveId" clId="{001FE859-3AA9-48C1-9318-DA584DD888EC}" dt="2025-11-09T22:31:07.915" v="1571"/>
        <pc:sldMkLst>
          <pc:docMk/>
          <pc:sldMk cId="0" sldId="427"/>
        </pc:sldMkLst>
        <pc:spChg chg="mod">
          <ac:chgData name="Alexander Tevzadze" userId="a8cef4de59c3fb7d" providerId="LiveId" clId="{001FE859-3AA9-48C1-9318-DA584DD888EC}" dt="2025-11-09T22:31:07.915" v="1571"/>
          <ac:spMkLst>
            <pc:docMk/>
            <pc:sldMk cId="0" sldId="427"/>
            <ac:spMk id="43020" creationId="{F5B89131-E677-1240-BAD2-835F249ADC7E}"/>
          </ac:spMkLst>
        </pc:spChg>
      </pc:sldChg>
      <pc:sldChg chg="modSp add">
        <pc:chgData name="Alexander Tevzadze" userId="a8cef4de59c3fb7d" providerId="LiveId" clId="{001FE859-3AA9-48C1-9318-DA584DD888EC}" dt="2025-11-09T22:31:23.311" v="1575"/>
        <pc:sldMkLst>
          <pc:docMk/>
          <pc:sldMk cId="0" sldId="428"/>
        </pc:sldMkLst>
        <pc:spChg chg="mod">
          <ac:chgData name="Alexander Tevzadze" userId="a8cef4de59c3fb7d" providerId="LiveId" clId="{001FE859-3AA9-48C1-9318-DA584DD888EC}" dt="2025-11-09T22:31:23.311" v="1575"/>
          <ac:spMkLst>
            <pc:docMk/>
            <pc:sldMk cId="0" sldId="428"/>
            <ac:spMk id="44041" creationId="{76F41B68-5FF1-FB85-F0F7-155C9A4A3B66}"/>
          </ac:spMkLst>
        </pc:spChg>
      </pc:sldChg>
      <pc:sldChg chg="modSp add">
        <pc:chgData name="Alexander Tevzadze" userId="a8cef4de59c3fb7d" providerId="LiveId" clId="{001FE859-3AA9-48C1-9318-DA584DD888EC}" dt="2025-11-09T22:31:26.358" v="1576"/>
        <pc:sldMkLst>
          <pc:docMk/>
          <pc:sldMk cId="0" sldId="429"/>
        </pc:sldMkLst>
        <pc:spChg chg="mod">
          <ac:chgData name="Alexander Tevzadze" userId="a8cef4de59c3fb7d" providerId="LiveId" clId="{001FE859-3AA9-48C1-9318-DA584DD888EC}" dt="2025-11-09T22:31:26.358" v="1576"/>
          <ac:spMkLst>
            <pc:docMk/>
            <pc:sldMk cId="0" sldId="429"/>
            <ac:spMk id="45063" creationId="{6E4E4688-18F1-3B67-E90F-0954577725E0}"/>
          </ac:spMkLst>
        </pc:spChg>
      </pc:sldChg>
      <pc:sldChg chg="modSp add">
        <pc:chgData name="Alexander Tevzadze" userId="a8cef4de59c3fb7d" providerId="LiveId" clId="{001FE859-3AA9-48C1-9318-DA584DD888EC}" dt="2025-11-09T22:31:29.908" v="1577"/>
        <pc:sldMkLst>
          <pc:docMk/>
          <pc:sldMk cId="0" sldId="430"/>
        </pc:sldMkLst>
        <pc:spChg chg="mod">
          <ac:chgData name="Alexander Tevzadze" userId="a8cef4de59c3fb7d" providerId="LiveId" clId="{001FE859-3AA9-48C1-9318-DA584DD888EC}" dt="2025-11-09T22:31:29.908" v="1577"/>
          <ac:spMkLst>
            <pc:docMk/>
            <pc:sldMk cId="0" sldId="430"/>
            <ac:spMk id="46086" creationId="{2FC548F4-CAD3-E0B7-7EB5-F740E77FE339}"/>
          </ac:spMkLst>
        </pc:spChg>
      </pc:sldChg>
      <pc:sldChg chg="modSp add mod">
        <pc:chgData name="Alexander Tevzadze" userId="a8cef4de59c3fb7d" providerId="LiveId" clId="{001FE859-3AA9-48C1-9318-DA584DD888EC}" dt="2025-11-09T23:22:15.375" v="1808" actId="20577"/>
        <pc:sldMkLst>
          <pc:docMk/>
          <pc:sldMk cId="0" sldId="431"/>
        </pc:sldMkLst>
        <pc:spChg chg="mod">
          <ac:chgData name="Alexander Tevzadze" userId="a8cef4de59c3fb7d" providerId="LiveId" clId="{001FE859-3AA9-48C1-9318-DA584DD888EC}" dt="2025-11-09T23:22:15.375" v="1808" actId="20577"/>
          <ac:spMkLst>
            <pc:docMk/>
            <pc:sldMk cId="0" sldId="431"/>
            <ac:spMk id="47106" creationId="{4369619D-638E-8ED6-F7F0-A25B54A8AAAE}"/>
          </ac:spMkLst>
        </pc:spChg>
        <pc:spChg chg="mod">
          <ac:chgData name="Alexander Tevzadze" userId="a8cef4de59c3fb7d" providerId="LiveId" clId="{001FE859-3AA9-48C1-9318-DA584DD888EC}" dt="2025-11-09T22:31:33.677" v="1578"/>
          <ac:spMkLst>
            <pc:docMk/>
            <pc:sldMk cId="0" sldId="431"/>
            <ac:spMk id="47110" creationId="{4A9985F6-0711-D001-501D-24F5AD3F9660}"/>
          </ac:spMkLst>
        </pc:spChg>
      </pc:sldChg>
      <pc:sldChg chg="addSp modSp add mod">
        <pc:chgData name="Alexander Tevzadze" userId="a8cef4de59c3fb7d" providerId="LiveId" clId="{001FE859-3AA9-48C1-9318-DA584DD888EC}" dt="2025-11-09T23:38:04.381" v="1970" actId="20577"/>
        <pc:sldMkLst>
          <pc:docMk/>
          <pc:sldMk cId="0" sldId="432"/>
        </pc:sldMkLst>
        <pc:spChg chg="add mod">
          <ac:chgData name="Alexander Tevzadze" userId="a8cef4de59c3fb7d" providerId="LiveId" clId="{001FE859-3AA9-48C1-9318-DA584DD888EC}" dt="2025-11-09T23:27:29.930" v="1884" actId="1076"/>
          <ac:spMkLst>
            <pc:docMk/>
            <pc:sldMk cId="0" sldId="432"/>
            <ac:spMk id="7" creationId="{E9EF497B-245F-DF51-6E27-4BCB8966865E}"/>
          </ac:spMkLst>
        </pc:spChg>
        <pc:spChg chg="mod">
          <ac:chgData name="Alexander Tevzadze" userId="a8cef4de59c3fb7d" providerId="LiveId" clId="{001FE859-3AA9-48C1-9318-DA584DD888EC}" dt="2025-11-09T23:29:31.931" v="1910" actId="1076"/>
          <ac:spMkLst>
            <pc:docMk/>
            <pc:sldMk cId="0" sldId="432"/>
            <ac:spMk id="48133" creationId="{DD515CDE-68BF-E891-1E40-923D07E5FA84}"/>
          </ac:spMkLst>
        </pc:spChg>
        <pc:spChg chg="mod">
          <ac:chgData name="Alexander Tevzadze" userId="a8cef4de59c3fb7d" providerId="LiveId" clId="{001FE859-3AA9-48C1-9318-DA584DD888EC}" dt="2025-11-09T23:29:23.135" v="1904" actId="14100"/>
          <ac:spMkLst>
            <pc:docMk/>
            <pc:sldMk cId="0" sldId="432"/>
            <ac:spMk id="48134" creationId="{AB88FB18-601E-4D7E-6752-2341DA0FB2A8}"/>
          </ac:spMkLst>
        </pc:spChg>
        <pc:spChg chg="mod">
          <ac:chgData name="Alexander Tevzadze" userId="a8cef4de59c3fb7d" providerId="LiveId" clId="{001FE859-3AA9-48C1-9318-DA584DD888EC}" dt="2025-11-09T23:23:37.690" v="1815" actId="14100"/>
          <ac:spMkLst>
            <pc:docMk/>
            <pc:sldMk cId="0" sldId="432"/>
            <ac:spMk id="48135" creationId="{D953F7BC-5E4C-7F6C-E85B-728BB1942480}"/>
          </ac:spMkLst>
        </pc:spChg>
        <pc:spChg chg="mod">
          <ac:chgData name="Alexander Tevzadze" userId="a8cef4de59c3fb7d" providerId="LiveId" clId="{001FE859-3AA9-48C1-9318-DA584DD888EC}" dt="2025-11-09T23:29:45.035" v="1911" actId="14100"/>
          <ac:spMkLst>
            <pc:docMk/>
            <pc:sldMk cId="0" sldId="432"/>
            <ac:spMk id="48136" creationId="{53989ABB-F186-F4DB-DD03-E176009EF0E1}"/>
          </ac:spMkLst>
        </pc:spChg>
        <pc:spChg chg="mod">
          <ac:chgData name="Alexander Tevzadze" userId="a8cef4de59c3fb7d" providerId="LiveId" clId="{001FE859-3AA9-48C1-9318-DA584DD888EC}" dt="2025-11-09T23:24:05.632" v="1820" actId="1076"/>
          <ac:spMkLst>
            <pc:docMk/>
            <pc:sldMk cId="0" sldId="432"/>
            <ac:spMk id="48137" creationId="{2E40FE67-6724-9F04-C7BE-A54CC71821E3}"/>
          </ac:spMkLst>
        </pc:spChg>
        <pc:spChg chg="mod">
          <ac:chgData name="Alexander Tevzadze" userId="a8cef4de59c3fb7d" providerId="LiveId" clId="{001FE859-3AA9-48C1-9318-DA584DD888EC}" dt="2025-11-09T23:28:44.128" v="1898" actId="20577"/>
          <ac:spMkLst>
            <pc:docMk/>
            <pc:sldMk cId="0" sldId="432"/>
            <ac:spMk id="48138" creationId="{8B86F320-1DD0-4723-FBB9-F75BAD23E2C7}"/>
          </ac:spMkLst>
        </pc:spChg>
        <pc:spChg chg="mod">
          <ac:chgData name="Alexander Tevzadze" userId="a8cef4de59c3fb7d" providerId="LiveId" clId="{001FE859-3AA9-48C1-9318-DA584DD888EC}" dt="2025-11-09T23:24:37.838" v="1828" actId="1076"/>
          <ac:spMkLst>
            <pc:docMk/>
            <pc:sldMk cId="0" sldId="432"/>
            <ac:spMk id="48139" creationId="{65691C8A-368A-C1B5-7B10-FF10B7CCE207}"/>
          </ac:spMkLst>
        </pc:spChg>
        <pc:spChg chg="mod">
          <ac:chgData name="Alexander Tevzadze" userId="a8cef4de59c3fb7d" providerId="LiveId" clId="{001FE859-3AA9-48C1-9318-DA584DD888EC}" dt="2025-11-09T23:24:42.237" v="1829" actId="1076"/>
          <ac:spMkLst>
            <pc:docMk/>
            <pc:sldMk cId="0" sldId="432"/>
            <ac:spMk id="48140" creationId="{CB7E6A86-19E1-367B-8BCE-30CCF2A361D3}"/>
          </ac:spMkLst>
        </pc:spChg>
        <pc:spChg chg="mod">
          <ac:chgData name="Alexander Tevzadze" userId="a8cef4de59c3fb7d" providerId="LiveId" clId="{001FE859-3AA9-48C1-9318-DA584DD888EC}" dt="2025-11-09T23:38:04.381" v="1970" actId="20577"/>
          <ac:spMkLst>
            <pc:docMk/>
            <pc:sldMk cId="0" sldId="432"/>
            <ac:spMk id="48141" creationId="{8B8649E0-40B5-53F9-E041-7EB6B554A8D2}"/>
          </ac:spMkLst>
        </pc:spChg>
        <pc:cxnChg chg="add mod">
          <ac:chgData name="Alexander Tevzadze" userId="a8cef4de59c3fb7d" providerId="LiveId" clId="{001FE859-3AA9-48C1-9318-DA584DD888EC}" dt="2025-11-09T23:26:11.110" v="1869" actId="692"/>
          <ac:cxnSpMkLst>
            <pc:docMk/>
            <pc:sldMk cId="0" sldId="432"/>
            <ac:cxnSpMk id="3" creationId="{421E3F9B-DB62-0C65-57A9-31B4EA297949}"/>
          </ac:cxnSpMkLst>
        </pc:cxnChg>
      </pc:sldChg>
      <pc:sldChg chg="modSp add mod">
        <pc:chgData name="Alexander Tevzadze" userId="a8cef4de59c3fb7d" providerId="LiveId" clId="{001FE859-3AA9-48C1-9318-DA584DD888EC}" dt="2025-11-09T23:29:06.323" v="1899" actId="207"/>
        <pc:sldMkLst>
          <pc:docMk/>
          <pc:sldMk cId="0" sldId="433"/>
        </pc:sldMkLst>
        <pc:spChg chg="mod">
          <ac:chgData name="Alexander Tevzadze" userId="a8cef4de59c3fb7d" providerId="LiveId" clId="{001FE859-3AA9-48C1-9318-DA584DD888EC}" dt="2025-11-09T23:29:06.323" v="1899" actId="207"/>
          <ac:spMkLst>
            <pc:docMk/>
            <pc:sldMk cId="0" sldId="433"/>
            <ac:spMk id="49154" creationId="{57927AB6-C9E8-086C-B217-692BCCB2FCFD}"/>
          </ac:spMkLst>
        </pc:spChg>
        <pc:spChg chg="mod">
          <ac:chgData name="Alexander Tevzadze" userId="a8cef4de59c3fb7d" providerId="LiveId" clId="{001FE859-3AA9-48C1-9318-DA584DD888EC}" dt="2025-11-09T22:31:39.927" v="1580"/>
          <ac:spMkLst>
            <pc:docMk/>
            <pc:sldMk cId="0" sldId="433"/>
            <ac:spMk id="49157" creationId="{7F943105-55CA-39A2-9ECC-599F23131AF9}"/>
          </ac:spMkLst>
        </pc:spChg>
      </pc:sldChg>
      <pc:sldChg chg="modSp add mod">
        <pc:chgData name="Alexander Tevzadze" userId="a8cef4de59c3fb7d" providerId="LiveId" clId="{001FE859-3AA9-48C1-9318-DA584DD888EC}" dt="2025-11-09T23:30:16.774" v="1913" actId="113"/>
        <pc:sldMkLst>
          <pc:docMk/>
          <pc:sldMk cId="0" sldId="434"/>
        </pc:sldMkLst>
        <pc:spChg chg="mod">
          <ac:chgData name="Alexander Tevzadze" userId="a8cef4de59c3fb7d" providerId="LiveId" clId="{001FE859-3AA9-48C1-9318-DA584DD888EC}" dt="2025-11-09T23:30:16.774" v="1913" actId="113"/>
          <ac:spMkLst>
            <pc:docMk/>
            <pc:sldMk cId="0" sldId="434"/>
            <ac:spMk id="50178" creationId="{22D9CE80-E579-C954-23CB-0F5C07B61712}"/>
          </ac:spMkLst>
        </pc:spChg>
        <pc:spChg chg="mod">
          <ac:chgData name="Alexander Tevzadze" userId="a8cef4de59c3fb7d" providerId="LiveId" clId="{001FE859-3AA9-48C1-9318-DA584DD888EC}" dt="2025-11-09T22:31:43.571" v="1581"/>
          <ac:spMkLst>
            <pc:docMk/>
            <pc:sldMk cId="0" sldId="434"/>
            <ac:spMk id="50181" creationId="{9B8E0B5F-3D5D-43A3-EB2C-A5FD02EDF570}"/>
          </ac:spMkLst>
        </pc:spChg>
      </pc:sldChg>
      <pc:sldChg chg="modSp add mod">
        <pc:chgData name="Alexander Tevzadze" userId="a8cef4de59c3fb7d" providerId="LiveId" clId="{001FE859-3AA9-48C1-9318-DA584DD888EC}" dt="2025-11-09T23:38:10.069" v="1971" actId="20577"/>
        <pc:sldMkLst>
          <pc:docMk/>
          <pc:sldMk cId="0" sldId="435"/>
        </pc:sldMkLst>
        <pc:spChg chg="mod">
          <ac:chgData name="Alexander Tevzadze" userId="a8cef4de59c3fb7d" providerId="LiveId" clId="{001FE859-3AA9-48C1-9318-DA584DD888EC}" dt="2025-11-09T23:31:13.468" v="1924" actId="113"/>
          <ac:spMkLst>
            <pc:docMk/>
            <pc:sldMk cId="0" sldId="435"/>
            <ac:spMk id="51202" creationId="{EFB3F311-EE72-BBD9-06A2-49A16FCC1AA5}"/>
          </ac:spMkLst>
        </pc:spChg>
        <pc:spChg chg="mod">
          <ac:chgData name="Alexander Tevzadze" userId="a8cef4de59c3fb7d" providerId="LiveId" clId="{001FE859-3AA9-48C1-9318-DA584DD888EC}" dt="2025-11-09T23:38:10.069" v="1971" actId="20577"/>
          <ac:spMkLst>
            <pc:docMk/>
            <pc:sldMk cId="0" sldId="435"/>
            <ac:spMk id="51204" creationId="{6EC3589C-5CC4-45F7-B868-CB94678B2947}"/>
          </ac:spMkLst>
        </pc:spChg>
      </pc:sldChg>
      <pc:sldChg chg="modSp add">
        <pc:chgData name="Alexander Tevzadze" userId="a8cef4de59c3fb7d" providerId="LiveId" clId="{001FE859-3AA9-48C1-9318-DA584DD888EC}" dt="2025-11-09T22:31:57.427" v="1584"/>
        <pc:sldMkLst>
          <pc:docMk/>
          <pc:sldMk cId="0" sldId="436"/>
        </pc:sldMkLst>
        <pc:spChg chg="mod">
          <ac:chgData name="Alexander Tevzadze" userId="a8cef4de59c3fb7d" providerId="LiveId" clId="{001FE859-3AA9-48C1-9318-DA584DD888EC}" dt="2025-11-09T22:31:57.427" v="1584"/>
          <ac:spMkLst>
            <pc:docMk/>
            <pc:sldMk cId="0" sldId="436"/>
            <ac:spMk id="53251" creationId="{3F6563C0-49FA-AACF-8161-5CD52393A24C}"/>
          </ac:spMkLst>
        </pc:spChg>
      </pc:sldChg>
      <pc:sldChg chg="modSp add">
        <pc:chgData name="Alexander Tevzadze" userId="a8cef4de59c3fb7d" providerId="LiveId" clId="{001FE859-3AA9-48C1-9318-DA584DD888EC}" dt="2025-11-09T22:32:01.962" v="1585"/>
        <pc:sldMkLst>
          <pc:docMk/>
          <pc:sldMk cId="0" sldId="437"/>
        </pc:sldMkLst>
        <pc:spChg chg="mod">
          <ac:chgData name="Alexander Tevzadze" userId="a8cef4de59c3fb7d" providerId="LiveId" clId="{001FE859-3AA9-48C1-9318-DA584DD888EC}" dt="2025-11-09T22:32:01.962" v="1585"/>
          <ac:spMkLst>
            <pc:docMk/>
            <pc:sldMk cId="0" sldId="437"/>
            <ac:spMk id="54275" creationId="{D890E866-B0E7-61E0-AF96-83864ACA5574}"/>
          </ac:spMkLst>
        </pc:spChg>
      </pc:sldChg>
      <pc:sldChg chg="modSp add mod">
        <pc:chgData name="Alexander Tevzadze" userId="a8cef4de59c3fb7d" providerId="LiveId" clId="{001FE859-3AA9-48C1-9318-DA584DD888EC}" dt="2025-11-09T23:36:17.207" v="1965" actId="20577"/>
        <pc:sldMkLst>
          <pc:docMk/>
          <pc:sldMk cId="0" sldId="438"/>
        </pc:sldMkLst>
        <pc:spChg chg="mod">
          <ac:chgData name="Alexander Tevzadze" userId="a8cef4de59c3fb7d" providerId="LiveId" clId="{001FE859-3AA9-48C1-9318-DA584DD888EC}" dt="2025-11-09T23:36:17.207" v="1965" actId="20577"/>
          <ac:spMkLst>
            <pc:docMk/>
            <pc:sldMk cId="0" sldId="438"/>
            <ac:spMk id="55298" creationId="{3A19DFE0-A9D8-8118-313B-D855AF6D44DF}"/>
          </ac:spMkLst>
        </pc:spChg>
        <pc:spChg chg="mod">
          <ac:chgData name="Alexander Tevzadze" userId="a8cef4de59c3fb7d" providerId="LiveId" clId="{001FE859-3AA9-48C1-9318-DA584DD888EC}" dt="2025-11-09T22:32:04.869" v="1586"/>
          <ac:spMkLst>
            <pc:docMk/>
            <pc:sldMk cId="0" sldId="438"/>
            <ac:spMk id="55299" creationId="{16A44CF7-98B0-7EB5-BFB8-25A58B0BE9FE}"/>
          </ac:spMkLst>
        </pc:spChg>
      </pc:sldChg>
      <pc:sldChg chg="modSp add mod">
        <pc:chgData name="Alexander Tevzadze" userId="a8cef4de59c3fb7d" providerId="LiveId" clId="{001FE859-3AA9-48C1-9318-DA584DD888EC}" dt="2025-11-09T23:37:32.061" v="1969" actId="113"/>
        <pc:sldMkLst>
          <pc:docMk/>
          <pc:sldMk cId="0" sldId="439"/>
        </pc:sldMkLst>
        <pc:spChg chg="mod">
          <ac:chgData name="Alexander Tevzadze" userId="a8cef4de59c3fb7d" providerId="LiveId" clId="{001FE859-3AA9-48C1-9318-DA584DD888EC}" dt="2025-11-09T23:37:32.061" v="1969" actId="113"/>
          <ac:spMkLst>
            <pc:docMk/>
            <pc:sldMk cId="0" sldId="439"/>
            <ac:spMk id="57346" creationId="{BFA95486-0312-9602-EC11-122368C206F6}"/>
          </ac:spMkLst>
        </pc:spChg>
        <pc:spChg chg="mod">
          <ac:chgData name="Alexander Tevzadze" userId="a8cef4de59c3fb7d" providerId="LiveId" clId="{001FE859-3AA9-48C1-9318-DA584DD888EC}" dt="2025-11-09T22:32:15.221" v="1588"/>
          <ac:spMkLst>
            <pc:docMk/>
            <pc:sldMk cId="0" sldId="439"/>
            <ac:spMk id="57347" creationId="{B8218A48-4536-0E31-1088-523A7089C731}"/>
          </ac:spMkLst>
        </pc:spChg>
      </pc:sldChg>
      <pc:sldChg chg="add del">
        <pc:chgData name="Alexander Tevzadze" userId="a8cef4de59c3fb7d" providerId="LiveId" clId="{001FE859-3AA9-48C1-9318-DA584DD888EC}" dt="2025-11-09T22:20:36.325" v="1408" actId="47"/>
        <pc:sldMkLst>
          <pc:docMk/>
          <pc:sldMk cId="0" sldId="440"/>
        </pc:sldMkLst>
      </pc:sldChg>
      <pc:sldChg chg="addSp delSp modSp add mod">
        <pc:chgData name="Alexander Tevzadze" userId="a8cef4de59c3fb7d" providerId="LiveId" clId="{001FE859-3AA9-48C1-9318-DA584DD888EC}" dt="2025-11-09T23:33:33.036" v="1961" actId="6549"/>
        <pc:sldMkLst>
          <pc:docMk/>
          <pc:sldMk cId="0" sldId="441"/>
        </pc:sldMkLst>
        <pc:spChg chg="mod">
          <ac:chgData name="Alexander Tevzadze" userId="a8cef4de59c3fb7d" providerId="LiveId" clId="{001FE859-3AA9-48C1-9318-DA584DD888EC}" dt="2025-11-09T22:31:52.572" v="1583"/>
          <ac:spMkLst>
            <pc:docMk/>
            <pc:sldMk cId="0" sldId="441"/>
            <ac:spMk id="52228" creationId="{7BCE595A-A452-DB6C-3B9A-70CBD6349781}"/>
          </ac:spMkLst>
        </pc:spChg>
        <pc:spChg chg="add mod">
          <ac:chgData name="Alexander Tevzadze" userId="a8cef4de59c3fb7d" providerId="LiveId" clId="{001FE859-3AA9-48C1-9318-DA584DD888EC}" dt="2025-11-09T23:32:38.300" v="1943" actId="1076"/>
          <ac:spMkLst>
            <pc:docMk/>
            <pc:sldMk cId="0" sldId="441"/>
            <ac:spMk id="52230" creationId="{4D1678E3-FDC7-396E-4FE6-125726C2EFA1}"/>
          </ac:spMkLst>
        </pc:spChg>
        <pc:spChg chg="add mod">
          <ac:chgData name="Alexander Tevzadze" userId="a8cef4de59c3fb7d" providerId="LiveId" clId="{001FE859-3AA9-48C1-9318-DA584DD888EC}" dt="2025-11-09T23:32:52.818" v="1950" actId="403"/>
          <ac:spMkLst>
            <pc:docMk/>
            <pc:sldMk cId="0" sldId="441"/>
            <ac:spMk id="52231" creationId="{215FAC2A-EFD1-8D6C-9C8D-1CA644AD4289}"/>
          </ac:spMkLst>
        </pc:spChg>
        <pc:spChg chg="add mod">
          <ac:chgData name="Alexander Tevzadze" userId="a8cef4de59c3fb7d" providerId="LiveId" clId="{001FE859-3AA9-48C1-9318-DA584DD888EC}" dt="2025-11-09T23:33:33.036" v="1961" actId="6549"/>
          <ac:spMkLst>
            <pc:docMk/>
            <pc:sldMk cId="0" sldId="441"/>
            <ac:spMk id="52232" creationId="{F534E7D1-777F-4CA2-C83C-E3EC09ED51E1}"/>
          </ac:spMkLst>
        </pc:spChg>
        <pc:graphicFrameChg chg="del mod replId">
          <ac:chgData name="Alexander Tevzadze" userId="a8cef4de59c3fb7d" providerId="LiveId" clId="{001FE859-3AA9-48C1-9318-DA584DD888EC}" dt="2025-11-09T23:32:08.331" v="1931"/>
          <ac:graphicFrameMkLst>
            <pc:docMk/>
            <pc:sldMk cId="0" sldId="441"/>
            <ac:graphicFrameMk id="2" creationId="{4D1678E3-FDC7-396E-4FE6-125726C2EFA1}"/>
          </ac:graphicFrameMkLst>
        </pc:graphicFrameChg>
        <pc:graphicFrameChg chg="del mod replId">
          <ac:chgData name="Alexander Tevzadze" userId="a8cef4de59c3fb7d" providerId="LiveId" clId="{001FE859-3AA9-48C1-9318-DA584DD888EC}" dt="2025-11-09T23:32:40.421" v="1945"/>
          <ac:graphicFrameMkLst>
            <pc:docMk/>
            <pc:sldMk cId="0" sldId="441"/>
            <ac:graphicFrameMk id="4" creationId="{215FAC2A-EFD1-8D6C-9C8D-1CA644AD4289}"/>
          </ac:graphicFrameMkLst>
        </pc:graphicFrameChg>
        <pc:graphicFrameChg chg="del mod replId">
          <ac:chgData name="Alexander Tevzadze" userId="a8cef4de59c3fb7d" providerId="LiveId" clId="{001FE859-3AA9-48C1-9318-DA584DD888EC}" dt="2025-11-09T23:33:04.318" v="1952"/>
          <ac:graphicFrameMkLst>
            <pc:docMk/>
            <pc:sldMk cId="0" sldId="441"/>
            <ac:graphicFrameMk id="6" creationId="{F534E7D1-777F-4CA2-C83C-E3EC09ED51E1}"/>
          </ac:graphicFrameMkLst>
        </pc:graphicFrameChg>
      </pc:sldChg>
      <pc:sldChg chg="modSp add mod">
        <pc:chgData name="Alexander Tevzadze" userId="a8cef4de59c3fb7d" providerId="LiveId" clId="{001FE859-3AA9-48C1-9318-DA584DD888EC}" dt="2025-11-09T23:37:10.688" v="1968" actId="113"/>
        <pc:sldMkLst>
          <pc:docMk/>
          <pc:sldMk cId="0" sldId="442"/>
        </pc:sldMkLst>
        <pc:spChg chg="mod">
          <ac:chgData name="Alexander Tevzadze" userId="a8cef4de59c3fb7d" providerId="LiveId" clId="{001FE859-3AA9-48C1-9318-DA584DD888EC}" dt="2025-11-09T23:37:10.688" v="1968" actId="113"/>
          <ac:spMkLst>
            <pc:docMk/>
            <pc:sldMk cId="0" sldId="442"/>
            <ac:spMk id="56322" creationId="{93ECC9DE-BF94-E288-BE25-0A1579C4A5D0}"/>
          </ac:spMkLst>
        </pc:spChg>
        <pc:spChg chg="mod">
          <ac:chgData name="Alexander Tevzadze" userId="a8cef4de59c3fb7d" providerId="LiveId" clId="{001FE859-3AA9-48C1-9318-DA584DD888EC}" dt="2025-11-09T22:32:09" v="1587"/>
          <ac:spMkLst>
            <pc:docMk/>
            <pc:sldMk cId="0" sldId="442"/>
            <ac:spMk id="56323" creationId="{79AD0B8C-CF19-FB96-4968-6E2FCE4F6E97}"/>
          </ac:spMkLst>
        </pc:spChg>
      </pc:sldChg>
      <pc:sldChg chg="modSp mod">
        <pc:chgData name="Alexander Tevzadze" userId="a8cef4de59c3fb7d" providerId="LiveId" clId="{001FE859-3AA9-48C1-9318-DA584DD888EC}" dt="2025-11-09T23:38:20.849" v="1973" actId="20577"/>
        <pc:sldMkLst>
          <pc:docMk/>
          <pc:sldMk cId="1209647560" sldId="443"/>
        </pc:sldMkLst>
        <pc:spChg chg="mod">
          <ac:chgData name="Alexander Tevzadze" userId="a8cef4de59c3fb7d" providerId="LiveId" clId="{001FE859-3AA9-48C1-9318-DA584DD888EC}" dt="2025-11-09T23:38:20.849" v="1973" actId="20577"/>
          <ac:spMkLst>
            <pc:docMk/>
            <pc:sldMk cId="1209647560" sldId="443"/>
            <ac:spMk id="51203" creationId="{9B5F18AB-657C-3581-C745-12F4556162D7}"/>
          </ac:spMkLst>
        </pc:spChg>
      </pc:sldChg>
      <pc:sldChg chg="add del">
        <pc:chgData name="Alexander Tevzadze" userId="a8cef4de59c3fb7d" providerId="LiveId" clId="{001FE859-3AA9-48C1-9318-DA584DD888EC}" dt="2025-11-09T22:20:09.923" v="1405" actId="47"/>
        <pc:sldMkLst>
          <pc:docMk/>
          <pc:sldMk cId="0" sldId="444"/>
        </pc:sldMkLst>
      </pc:sldChg>
      <pc:sldChg chg="modSp add del">
        <pc:chgData name="Alexander Tevzadze" userId="a8cef4de59c3fb7d" providerId="LiveId" clId="{001FE859-3AA9-48C1-9318-DA584DD888EC}" dt="2025-11-09T22:18:53.873" v="1398" actId="47"/>
        <pc:sldMkLst>
          <pc:docMk/>
          <pc:sldMk cId="0" sldId="445"/>
        </pc:sldMkLst>
      </pc:sldChg>
    </pc:docChg>
  </pc:docChgLst>
  <pc:docChgLst>
    <pc:chgData name="Alexander Tevzadze" userId="a8cef4de59c3fb7d" providerId="LiveId" clId="{F0A18E03-C208-4FE3-A503-B08F84F6CB74}"/>
    <pc:docChg chg="undo redo custSel addSld delSld modSld sldOrd modNotesMaster modHandout">
      <pc:chgData name="Alexander Tevzadze" userId="a8cef4de59c3fb7d" providerId="LiveId" clId="{F0A18E03-C208-4FE3-A503-B08F84F6CB74}" dt="2025-10-26T15:27:37.277" v="2407" actId="1076"/>
      <pc:docMkLst>
        <pc:docMk/>
      </pc:docMkLst>
      <pc:sldChg chg="addSp delSp modSp mod">
        <pc:chgData name="Alexander Tevzadze" userId="a8cef4de59c3fb7d" providerId="LiveId" clId="{F0A18E03-C208-4FE3-A503-B08F84F6CB74}" dt="2025-10-26T15:18:24.046" v="2299" actId="404"/>
        <pc:sldMkLst>
          <pc:docMk/>
          <pc:sldMk cId="0" sldId="304"/>
        </pc:sldMkLst>
        <pc:spChg chg="mod">
          <ac:chgData name="Alexander Tevzadze" userId="a8cef4de59c3fb7d" providerId="LiveId" clId="{F0A18E03-C208-4FE3-A503-B08F84F6CB74}" dt="2025-10-26T15:18:24.046" v="2299" actId="404"/>
          <ac:spMkLst>
            <pc:docMk/>
            <pc:sldMk cId="0" sldId="304"/>
            <ac:spMk id="5123" creationId="{C642BC4D-5784-E776-4B8B-EB11F715793C}"/>
          </ac:spMkLst>
        </pc:spChg>
      </pc:sldChg>
      <pc:sldChg chg="add">
        <pc:chgData name="Alexander Tevzadze" userId="a8cef4de59c3fb7d" providerId="LiveId" clId="{F0A18E03-C208-4FE3-A503-B08F84F6CB74}" dt="2025-10-26T15:18:36.645" v="2302"/>
        <pc:sldMkLst>
          <pc:docMk/>
          <pc:sldMk cId="1209647560" sldId="4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01ED63E-26CD-19AC-C000-E8E7AECDB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721A5DE-DD2A-5FCE-2CD9-BB7075C07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033EFBE-DB6F-D929-A5E3-57C15073E5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98FD7416-D71B-5838-4D25-A61DA0E9DE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AF8E16-49AD-4A8B-AA44-5905CE70B9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F1FF5F3-0320-4692-6A04-5362924A9D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5CECDC-6B9F-1EC8-6973-E4C30B3E1A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7F8D58-E6A3-01A4-EBAA-7EC9290770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4163" y="114300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A417D-C4FB-4E4A-8E9C-55D7FC29B2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988" y="3656866"/>
            <a:ext cx="9660946" cy="301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748F3BD-69DD-FC5D-D1EF-0B23528922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58D01FA-6441-965C-EF4D-D5BF6F665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C04FB650-B177-4AC0-B386-20E38E76D2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EF9511-5696-FD70-9CD6-CDBB251F3625}"/>
              </a:ext>
            </a:extLst>
          </p:cNvPr>
          <p:cNvCxnSpPr/>
          <p:nvPr userDrawn="1"/>
        </p:nvCxnSpPr>
        <p:spPr>
          <a:xfrm>
            <a:off x="152400" y="323850"/>
            <a:ext cx="8839200" cy="0"/>
          </a:xfrm>
          <a:prstGeom prst="line">
            <a:avLst/>
          </a:prstGeom>
          <a:ln w="1905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031ABB61-7D3F-BFA2-EB94-4921542D66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0"/>
            <a:ext cx="8991600" cy="323850"/>
          </a:xfrm>
          <a:ln w="19050"/>
        </p:spPr>
        <p:txBody>
          <a:bodyPr/>
          <a:lstStyle>
            <a:lvl1pPr algn="l">
              <a:defRPr i="0" baseline="0">
                <a:solidFill>
                  <a:srgbClr val="FFFFCC"/>
                </a:solidFill>
                <a:latin typeface="Sylfaen" panose="010A0502050306030303" pitchFamily="18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209A61-025D-61D5-CB71-EB0E84793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0"/>
            <a:ext cx="762000" cy="323850"/>
          </a:xfrm>
          <a:ln w="19050"/>
        </p:spPr>
        <p:txBody>
          <a:bodyPr/>
          <a:lstStyle>
            <a:lvl1pPr algn="l">
              <a:defRPr>
                <a:solidFill>
                  <a:srgbClr val="FFFFCC"/>
                </a:solidFill>
              </a:defRPr>
            </a:lvl1pPr>
          </a:lstStyle>
          <a:p>
            <a:fld id="{B1518831-4276-4054-A2BE-A2F0D361F7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0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F9305-D579-CAFE-9162-C732F3D68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337D1-D7BC-7596-B9B9-8E605EDEA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BC7F3-8771-E273-C872-BD8725E63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ED25A-25B9-425E-9529-2B71FEC9E3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1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7491B-8868-82F1-5D8D-054B24963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00D3A-AADF-9593-1ED9-09B232A2C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E1DFA-5CCC-E140-215A-D5419E848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E57E-ECFA-49A3-B34D-06986A9DFC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7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F56CCE-95F8-48CB-EC70-46D554752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D43E4D-91F7-00D7-2117-73BFE173B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1D1BE3-F8F9-A1E2-F8A1-94B9FD6FAF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ED73F0-1082-4C66-D54F-A57F954597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9B52B6-55DE-FAA1-6571-97D4EADE7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49D7D5-F3F0-4D61-97C3-956966253DA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6" r:id="rId2"/>
    <p:sldLayoutId id="2147483767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642BC4D-5784-E776-4B8B-EB11F71579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0000FF"/>
                </a:solidFill>
              </a:rPr>
              <a:t>		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FFFF00"/>
                </a:solidFill>
              </a:rPr>
              <a:t>ფიზიკის შესავალი</a:t>
            </a:r>
            <a:r>
              <a:rPr lang="en-US" altLang="en-US" sz="3600" b="1" dirty="0">
                <a:solidFill>
                  <a:srgbClr val="FFFF00"/>
                </a:solidFill>
              </a:rPr>
              <a:t>  </a:t>
            </a:r>
            <a:r>
              <a:rPr lang="ka-GE" altLang="en-US" sz="3600" b="1" dirty="0">
                <a:solidFill>
                  <a:srgbClr val="FFFF00"/>
                </a:solidFill>
              </a:rPr>
              <a:t>(1)</a:t>
            </a:r>
          </a:p>
          <a:p>
            <a:pPr algn="ctr" eaLnBrk="1" hangingPunct="1">
              <a:buFontTx/>
              <a:buNone/>
            </a:pPr>
            <a:endParaRPr lang="en-US" altLang="en-US" sz="1400" b="1" dirty="0">
              <a:solidFill>
                <a:srgbClr val="66FF99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66FF99"/>
                </a:solidFill>
              </a:rPr>
              <a:t>ლექცია </a:t>
            </a:r>
            <a:r>
              <a:rPr lang="en-US" altLang="en-US" sz="3600" b="1" dirty="0">
                <a:solidFill>
                  <a:srgbClr val="66FF99"/>
                </a:solidFill>
              </a:rPr>
              <a:t>7</a:t>
            </a:r>
            <a:r>
              <a:rPr lang="ka-GE" altLang="en-US" sz="3600" b="1">
                <a:solidFill>
                  <a:srgbClr val="66FF99"/>
                </a:solidFill>
              </a:rPr>
              <a:t> </a:t>
            </a:r>
            <a:endParaRPr lang="ka-GE" altLang="en-US" sz="3600" b="1" dirty="0">
              <a:solidFill>
                <a:srgbClr val="66FF99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chemeClr val="bg1"/>
                </a:solidFill>
              </a:rPr>
              <a:t>იმპულსი</a:t>
            </a: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chemeClr val="bg1"/>
                </a:solidFill>
              </a:rPr>
              <a:t>დაჯახებები ერთ განზომილებაში</a:t>
            </a: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chemeClr val="bg1"/>
                </a:solidFill>
              </a:rPr>
              <a:t>იმპულსის შენახვის კანონი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AFA03-10A0-8E7B-4C56-234CD81B92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13" y="31423"/>
            <a:ext cx="234057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B0B1904-CCF6-7C2E-CF4B-FDE2400A5AE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მუშაობა და ენერგია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სხეულზე შესრულებული მუშაობის შედეგად მას გადაეცემა ენერგია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ვთქვათ გაჩერებულ სხეულზე ვმოქმედებთ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F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ძალით:			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F = m a</a:t>
            </a:r>
            <a:endParaRPr lang="ka-GE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მუდმივი ძალა – მუდმივი აჩქარება: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a = (V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– V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) / 2 S</a:t>
            </a:r>
            <a:endParaRPr lang="ka-GE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4339" name="Footer Placeholder 2">
            <a:extLst>
              <a:ext uri="{FF2B5EF4-FFF2-40B4-BE49-F238E27FC236}">
                <a16:creationId xmlns:a16="http://schemas.microsoft.com/office/drawing/2014/main" id="{BD4CE994-C654-1991-888B-79F9E147C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73B97E9-0210-0EE4-192F-59C017468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D27BA7-EEC7-47C4-855D-44971A860F0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2B42B742-8F14-ABF0-D5D7-B23304E16B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მუშაობა და ენერგია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ჩასმის შემდეგ: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 = m (V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– V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 / 2 S</a:t>
            </a: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ნულოვანი საწყისი სიჩქარე:	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0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,    V </a:t>
            </a:r>
            <a:r>
              <a:rPr lang="en-US" alt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º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 = A =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m V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/ 2 </a:t>
            </a: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მუშაობის შედეგად სხეულმა დაიწყო მოძრაობა, ანუ მას მივანიჭეთ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კინეტიკური ენერგია</a:t>
            </a:r>
          </a:p>
        </p:txBody>
      </p:sp>
      <p:sp>
        <p:nvSpPr>
          <p:cNvPr id="15363" name="Footer Placeholder 2">
            <a:extLst>
              <a:ext uri="{FF2B5EF4-FFF2-40B4-BE49-F238E27FC236}">
                <a16:creationId xmlns:a16="http://schemas.microsoft.com/office/drawing/2014/main" id="{1DBCA09B-C91E-6FDE-86E2-93DE59C219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EEF2A6F-7DD2-1F65-F266-44A026CBAF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26701C-B95B-4101-88D2-266DAB516A2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13AD8872-8F13-4F95-64B2-6D91A6D745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კინეტიკური ენერგია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სხეულის კინეტიკური ენერგია ტოლია მისი მასისა და სიჩქარის კვადრატის ნამრავლის ნახევარს: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m V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/ 2 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სხეულზე შერსულებული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მუშაობის შედეგად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მას გადაეცა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კინეტიკური ენერგია: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endParaRPr lang="ka-GE" altLang="en-US" sz="28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C2AC431C-941A-88E7-B5FA-AE126CA03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743200"/>
            <a:ext cx="3124200" cy="1066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Footer Placeholder 2">
            <a:extLst>
              <a:ext uri="{FF2B5EF4-FFF2-40B4-BE49-F238E27FC236}">
                <a16:creationId xmlns:a16="http://schemas.microsoft.com/office/drawing/2014/main" id="{4B15911E-8057-87C4-B688-4B6986C5AF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6389" name="Slide Number Placeholder 3">
            <a:extLst>
              <a:ext uri="{FF2B5EF4-FFF2-40B4-BE49-F238E27FC236}">
                <a16:creationId xmlns:a16="http://schemas.microsoft.com/office/drawing/2014/main" id="{F9B0FC9D-18E9-BE76-2186-F170C87261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5E9A01-D565-4D57-B340-B556C91DB58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5A7CA68F-C2C3-D0CF-7F55-5119439E3E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ენერგია–მუშაობის თეორემა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სხეულზე მოქმედი ძალთა ტოლქმედის მიერ შესრულებული მუშაობა უდრის სხეულის კინეტიკური ენერგიის ცვლილებას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 = </a:t>
            </a:r>
            <a:r>
              <a:rPr lang="en-US" altLang="en-US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E</a:t>
            </a:r>
            <a:r>
              <a:rPr lang="en-US" altLang="en-US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კინეტიკური ენერგიის ცვლილება:</a:t>
            </a: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E</a:t>
            </a:r>
            <a:r>
              <a:rPr lang="en-US" altLang="en-US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ka-GE" altLang="en-US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(V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– V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 / 2 </a:t>
            </a: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49B86445-ECB8-8E2C-70AB-A1AA20A76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048000"/>
            <a:ext cx="2590800" cy="1219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Footer Placeholder 2">
            <a:extLst>
              <a:ext uri="{FF2B5EF4-FFF2-40B4-BE49-F238E27FC236}">
                <a16:creationId xmlns:a16="http://schemas.microsoft.com/office/drawing/2014/main" id="{BD37E413-1933-FF94-66B7-23A5137B18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7413" name="Slide Number Placeholder 3">
            <a:extLst>
              <a:ext uri="{FF2B5EF4-FFF2-40B4-BE49-F238E27FC236}">
                <a16:creationId xmlns:a16="http://schemas.microsoft.com/office/drawing/2014/main" id="{3AFBF415-3D5B-0F50-FAC5-8CDCE88F3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59841E-FD7D-4A25-A619-15A49694D62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8C9C3170-1B07-F646-4D65-17193592FD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მაგალითი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 #1</a:t>
            </a: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ორ იალქნიან ნავზე მოქმედებს ერთიდაიგივე ქარის გამწევი ძალა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F.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პირველი ნავის მასაა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მეორესი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.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ქარის ზემოქმედების ქვეშ ნავებმა გაცურეს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S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მანძილი. რომელ ნავს ექნება მეტი კინეტიკური ენერგია დისტანციის ბოლოს?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 = m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a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 = 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a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გამოვითვალოთ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,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გამოვთვალოთ სიჩქარე დისტანციის ბოლოს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და ვიპოვოთ კინეტიკური ენერგიები: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m V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/2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</p:txBody>
      </p:sp>
      <p:sp>
        <p:nvSpPr>
          <p:cNvPr id="18435" name="Footer Placeholder 2">
            <a:extLst>
              <a:ext uri="{FF2B5EF4-FFF2-40B4-BE49-F238E27FC236}">
                <a16:creationId xmlns:a16="http://schemas.microsoft.com/office/drawing/2014/main" id="{2754E603-2CB1-EADE-45B2-3884C057A9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F180D79-C26E-803F-0731-7F8E84310B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13E5BE-FAFD-49BD-AF30-9AC04FF5563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5139D342-A74E-5CEC-28A8-914E5452A1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მაგალითი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 #1</a:t>
            </a: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ალტერნატიული გზა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ქარის მუშაობა:	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F S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E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k1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E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k2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A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დისტანციის ბოლოს ნავებს ექნებათ ტოლი 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კინეტიკური ენერგია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9459" name="Footer Placeholder 2">
            <a:extLst>
              <a:ext uri="{FF2B5EF4-FFF2-40B4-BE49-F238E27FC236}">
                <a16:creationId xmlns:a16="http://schemas.microsoft.com/office/drawing/2014/main" id="{47DEBE2B-0906-8CDE-EFA0-FF252BA70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CF4ED8F-E65B-525D-8F31-0A7B5CC7A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B51FF-68D1-4FAE-A809-DF9760724969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C0E19277-C657-86A2-7A6A-B0016F54AB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მუშაობა და დრო</a:t>
            </a:r>
          </a:p>
          <a:p>
            <a:pPr eaLnBrk="1" hangingPunct="1">
              <a:buFontTx/>
              <a:buNone/>
            </a:pPr>
            <a:endParaRPr lang="ka-GE" altLang="en-US" sz="12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სხეულზე შესრულებული მუშაობა უდრის კინეტიკური ენერგიის ცვლილებას ნებისმიერ დროის ინტერვალში;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ერთიდაიგივე მუშაობის შესრულება, ანუ კინეტიკური ენერგიის ცვლილება შეიძლება სხვადასხვა დროის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ინტევრალში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;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რაც უფრო მცირეა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დროის ინტერვალი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ანუ რაც უფრო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სწრაფად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შეგვიძლია მუშაობის შესრულება, მით უფრო მეტია –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სიმძლავრე</a:t>
            </a:r>
          </a:p>
        </p:txBody>
      </p:sp>
      <p:sp>
        <p:nvSpPr>
          <p:cNvPr id="20483" name="Footer Placeholder 2">
            <a:extLst>
              <a:ext uri="{FF2B5EF4-FFF2-40B4-BE49-F238E27FC236}">
                <a16:creationId xmlns:a16="http://schemas.microsoft.com/office/drawing/2014/main" id="{739DF372-C3C1-B05C-891C-00DCC90E62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6034C95-6EDF-CB92-3B11-4069DEDD1D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CA1AF-6555-402E-B406-00619757173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47E20032-5035-9095-B384-BDF2F7E409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სიმძლავრე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სიმძლავრე შეიძლება გამოვსახოთ როგორც მუშაობის შესრულების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ან ენერგიის ცვლილების სიჩქარე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P =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A /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ცვლადი მუშაობის პირობებში შეგვიძლია განვსაზღვროთ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მყისი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სიმძლავრე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P =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/dt</a:t>
            </a:r>
            <a:endParaRPr lang="ka-GE" altLang="en-US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61E3C3B6-7F4F-AEAD-D1E6-54B3D6FAE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124200"/>
            <a:ext cx="4038600" cy="1066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08" name="Footer Placeholder 2">
            <a:extLst>
              <a:ext uri="{FF2B5EF4-FFF2-40B4-BE49-F238E27FC236}">
                <a16:creationId xmlns:a16="http://schemas.microsoft.com/office/drawing/2014/main" id="{F846453C-90E2-7CF6-166E-1B67093C61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1509" name="Slide Number Placeholder 3">
            <a:extLst>
              <a:ext uri="{FF2B5EF4-FFF2-40B4-BE49-F238E27FC236}">
                <a16:creationId xmlns:a16="http://schemas.microsoft.com/office/drawing/2014/main" id="{3EEFEB32-1E34-6F62-088F-635C4173D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885BF3-A19F-4773-87FD-131E625DD6C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79A0E281-A64F-8544-920C-B1DAE037A20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სიმძლავრის ერთეულები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SI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სისტემაში სიმძლავრის ერთეულია ვატი: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1 ვატი = 1 ჯოული / 1 წამი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კილოვატი = 1000 ვატი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u="sng" dirty="0">
                <a:solidFill>
                  <a:schemeClr val="bg1"/>
                </a:solidFill>
                <a:latin typeface="Sylfaen" panose="010A0502050306030303" pitchFamily="18" charset="0"/>
              </a:rPr>
              <a:t>100 ვატიანი ნათურა: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ყოველ 1 წამში გარდაქმნის 100 ჯოულ ელექტრო–ენერგიას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გამოსხივებასა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და სითბოში 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2531" name="Footer Placeholder 2">
            <a:extLst>
              <a:ext uri="{FF2B5EF4-FFF2-40B4-BE49-F238E27FC236}">
                <a16:creationId xmlns:a16="http://schemas.microsoft.com/office/drawing/2014/main" id="{D017A954-FFE8-7A71-0188-C5172A04D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C54DD3F-1C4B-B739-F23E-F5C201F05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C3F640-DA28-4471-99B2-BA42CCBFF14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AA605990-8D9C-F4BB-FE41-2B43BFC9BC0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სიმძლავრე და ენერგია</a:t>
            </a:r>
          </a:p>
          <a:p>
            <a:pPr algn="ctr" eaLnBrk="1" hangingPunct="1">
              <a:buFontTx/>
              <a:buNone/>
            </a:pPr>
            <a:endParaRPr lang="ka-GE" altLang="en-US" sz="2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E = P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 კილოვატ საათი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1000 </a:t>
            </a:r>
            <a:r>
              <a:rPr lang="ka-GE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ვტ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 3600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წამი =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		 	= 3,6 10</a:t>
            </a:r>
            <a:r>
              <a:rPr lang="ka-GE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ჯოული =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3,6 მეგა ჯოული</a:t>
            </a:r>
          </a:p>
          <a:p>
            <a:pPr eaLnBrk="1" hangingPunct="1">
              <a:buFontTx/>
              <a:buNone/>
            </a:pPr>
            <a:endParaRPr lang="ka-GE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Sylfaen" panose="010A0502050306030303" pitchFamily="18" charset="0"/>
              </a:rPr>
              <a:t>ტრადიციული ერთეულები: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1 ცხენის ძალა = 746 ვატი</a:t>
            </a:r>
          </a:p>
          <a:p>
            <a:pPr eaLnBrk="1" hangingPunct="1">
              <a:buFontTx/>
              <a:buNone/>
            </a:pPr>
            <a:endParaRPr lang="ka-GE" altLang="en-US" sz="2800" b="1" i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23555" name="Picture 5" descr="one_horsepower_car">
            <a:extLst>
              <a:ext uri="{FF2B5EF4-FFF2-40B4-BE49-F238E27FC236}">
                <a16:creationId xmlns:a16="http://schemas.microsoft.com/office/drawing/2014/main" id="{337B8505-69CA-0C5F-F5D7-2080E236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20" y="4800599"/>
            <a:ext cx="3407980" cy="196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Footer Placeholder 2">
            <a:extLst>
              <a:ext uri="{FF2B5EF4-FFF2-40B4-BE49-F238E27FC236}">
                <a16:creationId xmlns:a16="http://schemas.microsoft.com/office/drawing/2014/main" id="{DA4A1722-2695-9DA2-36A5-1D5AAA1F7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3557" name="Slide Number Placeholder 3">
            <a:extLst>
              <a:ext uri="{FF2B5EF4-FFF2-40B4-BE49-F238E27FC236}">
                <a16:creationId xmlns:a16="http://schemas.microsoft.com/office/drawing/2014/main" id="{639CF835-1A8B-435E-EB1E-AD0798E65A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AA9A61-0EEE-41A5-AE4A-3AD0277D5C9E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ABAB65F2-B7EF-F6B4-6679-95F7A623B9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წინა ლექციაში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ძალა და იმპულსი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იმპულსის შენახვის კანონი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დრეკადი და არადრეკადი დაჯახებები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მასათა ცენტრი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მასათა ცენტრის მოძრაობა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რეაქტიული მოძრაობა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6147" name="Footer Placeholder 2">
            <a:extLst>
              <a:ext uri="{FF2B5EF4-FFF2-40B4-BE49-F238E27FC236}">
                <a16:creationId xmlns:a16="http://schemas.microsoft.com/office/drawing/2014/main" id="{28DA459B-2C1D-6CA0-FCE5-D516C7EF4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1320957-92A1-0F60-AA9C-353FC2C07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382FAE-7266-4478-B4B1-776A1D9531D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9D5EB67E-39E2-1B6A-1431-1EB0AFFC8F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სიჩქარე და სიმძლავრე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სხეულზე მოქმედი მუდმივი ძალა იწვევს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სხეულის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გადაადგილებას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ძალის მუშაობა:			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A = F</a:t>
            </a:r>
            <a:r>
              <a:rPr lang="en-US" altLang="en-US" sz="2800" b="1">
                <a:solidFill>
                  <a:srgbClr val="FFFF00"/>
                </a:solidFill>
              </a:rPr>
              <a:t>·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სიმძლავრე:		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P =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A /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</a:p>
          <a:p>
            <a:pPr eaLnBrk="1" hangingPunct="1">
              <a:buFontTx/>
              <a:buNone/>
            </a:pPr>
            <a:endParaRPr lang="en-US" altLang="en-US" sz="10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P =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F</a:t>
            </a:r>
            <a:r>
              <a:rPr lang="en-US" altLang="en-US" sz="2800" b="1">
                <a:solidFill>
                  <a:schemeClr val="bg1"/>
                </a:solidFill>
              </a:rPr>
              <a:t>·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S /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P = F</a:t>
            </a:r>
            <a:r>
              <a:rPr lang="en-US" altLang="en-US" sz="2800" b="1">
                <a:solidFill>
                  <a:srgbClr val="FFFF00"/>
                </a:solidFill>
              </a:rPr>
              <a:t>·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F6A4ACB1-A32B-4F2F-B8FA-650FC844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43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184ACF0A-7A93-9023-0186-AE6E0E699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334000"/>
            <a:ext cx="2667000" cy="1066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EAC6A239-C623-0FA4-3F49-BD173C292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F6EECFB3-0F1B-2BF5-85CE-1143D9141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3" name="Text Box 8">
            <a:extLst>
              <a:ext uri="{FF2B5EF4-FFF2-40B4-BE49-F238E27FC236}">
                <a16:creationId xmlns:a16="http://schemas.microsoft.com/office/drawing/2014/main" id="{0D5F152E-FF77-1C10-0E19-84F74B40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4" name="Text Box 9">
            <a:extLst>
              <a:ext uri="{FF2B5EF4-FFF2-40B4-BE49-F238E27FC236}">
                <a16:creationId xmlns:a16="http://schemas.microsoft.com/office/drawing/2014/main" id="{314823B1-A1B9-5B41-1107-D3E0EBB73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24585" name="Text Box 10">
            <a:extLst>
              <a:ext uri="{FF2B5EF4-FFF2-40B4-BE49-F238E27FC236}">
                <a16:creationId xmlns:a16="http://schemas.microsoft.com/office/drawing/2014/main" id="{F64F729C-1172-3BF6-E466-0D372D7E3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33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24586" name="Footer Placeholder 2">
            <a:extLst>
              <a:ext uri="{FF2B5EF4-FFF2-40B4-BE49-F238E27FC236}">
                <a16:creationId xmlns:a16="http://schemas.microsoft.com/office/drawing/2014/main" id="{93AB8AE8-D7FC-527D-D716-8392D91C1D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4587" name="Slide Number Placeholder 3">
            <a:extLst>
              <a:ext uri="{FF2B5EF4-FFF2-40B4-BE49-F238E27FC236}">
                <a16:creationId xmlns:a16="http://schemas.microsoft.com/office/drawing/2014/main" id="{A18BBF6F-8195-6D61-E7B7-9312ADBAB7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D06AC3-6F5E-4F3F-A401-67466E46456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18940ABC-A2B5-2C54-628F-9564C0260F6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ამოცანა #2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ჩიკაგოს ყველაზე მაღალ შენობაში 50 კგ მასის მორბენალი პირველიდან ბოლო სართულამდე კიბეებით არბის 15 წუთში. გამოთვალეთ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მორბენალის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საშუალო სიმძლავრე თუკი შენობის სიმაღლეა 443 მეტრი.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–––––––––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15 წუთი = 900 წამი</a:t>
            </a:r>
          </a:p>
        </p:txBody>
      </p:sp>
      <p:sp>
        <p:nvSpPr>
          <p:cNvPr id="25603" name="Footer Placeholder 2">
            <a:extLst>
              <a:ext uri="{FF2B5EF4-FFF2-40B4-BE49-F238E27FC236}">
                <a16:creationId xmlns:a16="http://schemas.microsoft.com/office/drawing/2014/main" id="{8D3B5531-0486-C70E-45C9-CA026AA1CB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BB44009-7DF4-2423-4C0A-4D0353BDB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B40317-D68F-401B-A103-3CD6C375985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CE27F6D9-5810-70E0-9E4A-C73114C6C94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ამოცანა #2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ვთქვათ გადაადგილების ვექტორი ვერტიკალურია: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S = H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მორბენალი თავის თავზე მოქმედებს ძალით რომელიც ეწინააღმდეგება სიმძიმის ძალას: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A = mg H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A = 50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კგ 9.8 მ/წმ</a:t>
            </a:r>
            <a:r>
              <a:rPr lang="ka-GE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443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 = 2.17 10</a:t>
            </a:r>
            <a:r>
              <a:rPr lang="ka-GE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5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ჯოული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P = A / t = 2.17 10</a:t>
            </a:r>
            <a:r>
              <a:rPr lang="ka-GE" altLang="en-US" sz="2800" b="1" baseline="30000" dirty="0">
                <a:solidFill>
                  <a:srgbClr val="FFFF00"/>
                </a:solidFill>
                <a:latin typeface="Sylfaen" panose="010A0502050306030303" pitchFamily="18" charset="0"/>
              </a:rPr>
              <a:t>5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ჯ 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/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900 წმ = 241 ვატი</a:t>
            </a:r>
            <a:endParaRPr lang="en-US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P = 241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/ 746 = 0.32 ცხენის ძალა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6627" name="Footer Placeholder 2">
            <a:extLst>
              <a:ext uri="{FF2B5EF4-FFF2-40B4-BE49-F238E27FC236}">
                <a16:creationId xmlns:a16="http://schemas.microsoft.com/office/drawing/2014/main" id="{D9991AA7-0332-5F02-C585-A65871F2C0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02D50318-DA39-B6D3-BD78-DD09A3DDC0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DA693-CF4E-4CA9-B430-C9621A5FBAD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34E30EC-F33D-3528-1FDD-3BB63C72E0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პოტენციური ენერგია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კინეტიკური ენერგია ასახავს სხეულის მოძრაობის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ენერგიას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მუშაობა დაკავშირებულია გადაადგილებასთან, ანუ მოძრაობასთან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სისტემას ასევე შეიძლება გააჩნდეს ენერგია, რომელიც დაკავშირებულია მის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მდგომარეობასთან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და არა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მოძრაობასთან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7651" name="Footer Placeholder 2">
            <a:extLst>
              <a:ext uri="{FF2B5EF4-FFF2-40B4-BE49-F238E27FC236}">
                <a16:creationId xmlns:a16="http://schemas.microsoft.com/office/drawing/2014/main" id="{F3BC4B25-E88C-1366-8F40-500E6E8DC2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6865627-54F2-F927-995A-64FBED635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AAE947-678B-4E24-8ED6-0A28C1FF48E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3EC44F9B-A290-46D4-7925-AEFA254EAB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პოტენციური ენერგია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თუკი სხეულზე შევასრულებთ მუშაობას და ავწევთ რაღაც სიმაღლეზე, მოგვიანებით ის ჩვენ შეგვიძლია გავათავისუფლოთ და მისგან მივიღოთ ვარდნის კინეტიკური ენერგია.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ენერგიას რომელიც შეიძლება გააჩნდეს სხეულს უძრავ მდგომარეობაში პოტენციური ენერგია ეწოდება.</a:t>
            </a:r>
          </a:p>
        </p:txBody>
      </p:sp>
      <p:pic>
        <p:nvPicPr>
          <p:cNvPr id="28675" name="Picture 4" descr="content_11227_prev">
            <a:extLst>
              <a:ext uri="{FF2B5EF4-FFF2-40B4-BE49-F238E27FC236}">
                <a16:creationId xmlns:a16="http://schemas.microsoft.com/office/drawing/2014/main" id="{B6EC635B-868C-8079-57FA-12356EE47C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2209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Footer Placeholder 2">
            <a:extLst>
              <a:ext uri="{FF2B5EF4-FFF2-40B4-BE49-F238E27FC236}">
                <a16:creationId xmlns:a16="http://schemas.microsoft.com/office/drawing/2014/main" id="{926B5932-5101-5E72-AE3D-F57F75A40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8677" name="Slide Number Placeholder 3">
            <a:extLst>
              <a:ext uri="{FF2B5EF4-FFF2-40B4-BE49-F238E27FC236}">
                <a16:creationId xmlns:a16="http://schemas.microsoft.com/office/drawing/2014/main" id="{12C1BBC0-91CB-B19D-E823-895C9C3F05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95572B-F124-45D7-BD78-2D4923DB3D2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19F88182-377A-0D75-46C8-1328DA72AE7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გრავიტაციული პოტენციური ენერგია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მასის სხეულის ვარდნა სიმძიმის ძალის გამო</a:t>
            </a:r>
          </a:p>
          <a:p>
            <a:pPr eaLnBrk="1" hangingPunct="1">
              <a:buFontTx/>
              <a:buNone/>
            </a:pPr>
            <a:r>
              <a:rPr lang="ka-GE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სიმძიმის ძალა:		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 = m g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სიმძიმის ძალის მუშაობა:	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A = F h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ვარდნისას მიღებული კინეტიკური ენერგია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A = m g h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ე.ი. სხეულს ვარდნის დაწყებამდე გააჩნდა გრავიტაციული პოტენციური ენერგია:</a:t>
            </a:r>
            <a:endParaRPr lang="en-US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U = m g h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8D794987-618B-D3E5-127C-EF496C9B6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562600"/>
            <a:ext cx="2590800" cy="762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0" name="Footer Placeholder 2">
            <a:extLst>
              <a:ext uri="{FF2B5EF4-FFF2-40B4-BE49-F238E27FC236}">
                <a16:creationId xmlns:a16="http://schemas.microsoft.com/office/drawing/2014/main" id="{4E7EE96B-6B68-2087-314F-DA58FDD4C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29701" name="Slide Number Placeholder 3">
            <a:extLst>
              <a:ext uri="{FF2B5EF4-FFF2-40B4-BE49-F238E27FC236}">
                <a16:creationId xmlns:a16="http://schemas.microsoft.com/office/drawing/2014/main" id="{413EE10C-F99B-0CC0-5A03-60327A411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0D8BC3-CFD3-4C0E-BB95-1B6BE762D1A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F5604CF0-B0A5-F65B-8063-DE6DEB52E8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გრავიტაციული პოტენციური ენერგია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სხეულის ვარდნა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სიმაღლიდან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სიმაღლეზე: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სიმძიმის ძალის მუშაობა: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A = mg (z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– z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	A = U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– U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= -(U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– U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A = -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U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სიმძიმის ძალის მუშაობა ტოლია გრავიტაციული პოტენციალის ცვლილების საპირისპირო ნიშნით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DDF68BCC-58CA-2F81-EC82-A75C37589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590800"/>
            <a:ext cx="609600" cy="304800"/>
          </a:xfrm>
          <a:prstGeom prst="rect">
            <a:avLst/>
          </a:prstGeom>
          <a:solidFill>
            <a:srgbClr val="33CCCC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6533968C-69D6-8A3B-8C21-A70BD277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267200"/>
            <a:ext cx="609600" cy="304800"/>
          </a:xfrm>
          <a:prstGeom prst="rect">
            <a:avLst/>
          </a:prstGeom>
          <a:solidFill>
            <a:srgbClr val="33CCCC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25" name="Line 6">
            <a:extLst>
              <a:ext uri="{FF2B5EF4-FFF2-40B4-BE49-F238E27FC236}">
                <a16:creationId xmlns:a16="http://schemas.microsoft.com/office/drawing/2014/main" id="{03D1359A-DCD6-A02C-8E69-18FFD964A1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0600" y="2133600"/>
            <a:ext cx="0" cy="2514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7">
            <a:extLst>
              <a:ext uri="{FF2B5EF4-FFF2-40B4-BE49-F238E27FC236}">
                <a16:creationId xmlns:a16="http://schemas.microsoft.com/office/drawing/2014/main" id="{28E1CA06-88BB-B2BE-7B05-47E0AC8F0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209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Z</a:t>
            </a:r>
            <a:endParaRPr lang="ru-RU" altLang="en-US" sz="24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Text Box 8">
            <a:extLst>
              <a:ext uri="{FF2B5EF4-FFF2-40B4-BE49-F238E27FC236}">
                <a16:creationId xmlns:a16="http://schemas.microsoft.com/office/drawing/2014/main" id="{0D600EB1-55C0-BF19-5892-77DA94BCE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24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8" name="Text Box 9">
            <a:extLst>
              <a:ext uri="{FF2B5EF4-FFF2-40B4-BE49-F238E27FC236}">
                <a16:creationId xmlns:a16="http://schemas.microsoft.com/office/drawing/2014/main" id="{4B358C7E-46A5-91D4-AAAA-26817C66C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4114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24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Line 10">
            <a:extLst>
              <a:ext uri="{FF2B5EF4-FFF2-40B4-BE49-F238E27FC236}">
                <a16:creationId xmlns:a16="http://schemas.microsoft.com/office/drawing/2014/main" id="{9361B5E4-7099-C636-E5FF-CB3A142A6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124200"/>
            <a:ext cx="0" cy="9144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Rectangle 11">
            <a:extLst>
              <a:ext uri="{FF2B5EF4-FFF2-40B4-BE49-F238E27FC236}">
                <a16:creationId xmlns:a16="http://schemas.microsoft.com/office/drawing/2014/main" id="{78C9EB2C-FD4F-4AE4-78A8-75FC57A4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029200"/>
            <a:ext cx="1828800" cy="762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1" name="Footer Placeholder 2">
            <a:extLst>
              <a:ext uri="{FF2B5EF4-FFF2-40B4-BE49-F238E27FC236}">
                <a16:creationId xmlns:a16="http://schemas.microsoft.com/office/drawing/2014/main" id="{846963DC-26B9-7C5B-9030-888E9DA684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0732" name="Slide Number Placeholder 3">
            <a:extLst>
              <a:ext uri="{FF2B5EF4-FFF2-40B4-BE49-F238E27FC236}">
                <a16:creationId xmlns:a16="http://schemas.microsoft.com/office/drawing/2014/main" id="{0C44EEB4-65B3-6C9B-F183-B7EE01103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B3522-F697-4C2C-B7E5-E686ADBFCFF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8D21792B-07D1-AA1E-0BCA-11A6DE22AF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მექანიკური ენერგია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სიმძიმის ძალის მუშაობა და კინეტიკური ენერგია: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A =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სიმძიმის ძალის მუშაობა და პოტენციური ენერგია: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A = -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= -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U</a:t>
            </a: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ka-GE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U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(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ka-GE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+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U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) = 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მექანიკური ენერგიის შენახვის კანონი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U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constant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45F0DED4-BB7F-D23D-B11F-06D24071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95800"/>
            <a:ext cx="7848600" cy="19050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8" name="Footer Placeholder 2">
            <a:extLst>
              <a:ext uri="{FF2B5EF4-FFF2-40B4-BE49-F238E27FC236}">
                <a16:creationId xmlns:a16="http://schemas.microsoft.com/office/drawing/2014/main" id="{9A8FB668-5900-59ED-B68E-D97ED57A9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8D780796-6E53-A96D-FE6C-30DC41677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CC4C47-A2DB-4AEE-9DCC-D86331F3C17C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D0E73C6C-AA8E-5B6A-DC41-66D9768A45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ენერგიის შენახვის კანონი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ჩაკეტილი სისტემის სრული ენერგია ინახება</a:t>
            </a:r>
          </a:p>
          <a:p>
            <a:pPr algn="ctr"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სრული ენერგია: ყველა ტიპის ენერგიების ჯამი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მექანიკური სისტემა: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					კინეტიკური ენერგია;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					პოტენციური ენერგია;</a:t>
            </a:r>
          </a:p>
          <a:p>
            <a:pPr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პოტენციური ენერგია: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გრავიტაცია, დრეკადობა, დაჭიმულობა ...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67B7952B-CF00-C168-EA75-09B123F2A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382000" cy="1066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2" name="Footer Placeholder 2">
            <a:extLst>
              <a:ext uri="{FF2B5EF4-FFF2-40B4-BE49-F238E27FC236}">
                <a16:creationId xmlns:a16="http://schemas.microsoft.com/office/drawing/2014/main" id="{36622735-0A3E-8C8F-521E-69A867CE90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2773" name="Slide Number Placeholder 3">
            <a:extLst>
              <a:ext uri="{FF2B5EF4-FFF2-40B4-BE49-F238E27FC236}">
                <a16:creationId xmlns:a16="http://schemas.microsoft.com/office/drawing/2014/main" id="{03D00D60-3272-9A1E-A1F9-E7BEAE07BB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9488A7-0D7B-4552-9AEE-F152F39D8BE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2EF75B25-C975-D81F-425E-BB95884023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მაგალითი # 2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ბურთის ვარდნა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H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სიმაღლიდან: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პოტენციური ენერგია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უმაღლეს წერტილში: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U = m g h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კინეტიკური ენერგია დაცემისას: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U = 0 ,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    E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-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U = -(0 - m g h )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mgh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33795" name="Picture 4" descr="BALL">
            <a:extLst>
              <a:ext uri="{FF2B5EF4-FFF2-40B4-BE49-F238E27FC236}">
                <a16:creationId xmlns:a16="http://schemas.microsoft.com/office/drawing/2014/main" id="{E28BADD9-63B9-FEE4-26CE-F5D4687EE1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65250"/>
            <a:ext cx="4648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3796" name="Rectangle 5">
            <a:extLst>
              <a:ext uri="{FF2B5EF4-FFF2-40B4-BE49-F238E27FC236}">
                <a16:creationId xmlns:a16="http://schemas.microsoft.com/office/drawing/2014/main" id="{3C4D97E6-A4F8-915F-1D6D-6F30CCEB5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295400"/>
            <a:ext cx="1905000" cy="36576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 useBgFill="1">
        <p:nvSpPr>
          <p:cNvPr id="33797" name="Rectangle 6">
            <a:extLst>
              <a:ext uri="{FF2B5EF4-FFF2-40B4-BE49-F238E27FC236}">
                <a16:creationId xmlns:a16="http://schemas.microsoft.com/office/drawing/2014/main" id="{CA8C6F33-BA20-7395-73EB-4AF4EFB66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219200"/>
            <a:ext cx="1676400" cy="3886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Footer Placeholder 2">
            <a:extLst>
              <a:ext uri="{FF2B5EF4-FFF2-40B4-BE49-F238E27FC236}">
                <a16:creationId xmlns:a16="http://schemas.microsoft.com/office/drawing/2014/main" id="{6E545BA0-2F47-E5A6-F376-FBC02C7D5B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3799" name="Slide Number Placeholder 3">
            <a:extLst>
              <a:ext uri="{FF2B5EF4-FFF2-40B4-BE49-F238E27FC236}">
                <a16:creationId xmlns:a16="http://schemas.microsoft.com/office/drawing/2014/main" id="{9C23AB6B-9691-7267-9BC5-1D63505431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055ACE-7BA4-497C-ADC9-50F50D6F910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C9F05E8E-9FBF-9DB3-9F36-7C842E193B1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მუშაობა</a:t>
            </a:r>
            <a:endParaRPr lang="ka-GE" altLang="en-US" sz="24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14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ჩვენ ვასრულებთ მუშაობას როდესაც მაგალითად ვიღებთ წიგნს, გადავაადგილებთ სკამს ან ვაწვებით მანქანას: 	</a:t>
            </a:r>
          </a:p>
          <a:p>
            <a:pPr algn="ctr"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სხეულზე ვმოქმედებთ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ძალით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რომელიც იწვევს მის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გადაადგილებას</a:t>
            </a:r>
          </a:p>
        </p:txBody>
      </p:sp>
      <p:pic>
        <p:nvPicPr>
          <p:cNvPr id="7171" name="Picture 4" descr="pushing-a-car1">
            <a:extLst>
              <a:ext uri="{FF2B5EF4-FFF2-40B4-BE49-F238E27FC236}">
                <a16:creationId xmlns:a16="http://schemas.microsoft.com/office/drawing/2014/main" id="{4C5A8107-2425-9B6E-AE63-345BA6E2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98913"/>
            <a:ext cx="41910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ooter Placeholder 2">
            <a:extLst>
              <a:ext uri="{FF2B5EF4-FFF2-40B4-BE49-F238E27FC236}">
                <a16:creationId xmlns:a16="http://schemas.microsoft.com/office/drawing/2014/main" id="{B3A289FE-CCBF-B0A4-D1C2-53C3F811D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7173" name="Slide Number Placeholder 3">
            <a:extLst>
              <a:ext uri="{FF2B5EF4-FFF2-40B4-BE49-F238E27FC236}">
                <a16:creationId xmlns:a16="http://schemas.microsoft.com/office/drawing/2014/main" id="{21355B7F-737B-96BC-0878-1E46378E47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637EE6-3F55-4559-83E4-D7F6A2C05143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37C0925A-8DA9-A58A-133B-0EA21FC9DDC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ბურთულა ორმოში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კინეტიკური და პოტენციური ენერგიები მოძრაობაში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34820" name="Text Box 6">
            <a:extLst>
              <a:ext uri="{FF2B5EF4-FFF2-40B4-BE49-F238E27FC236}">
                <a16:creationId xmlns:a16="http://schemas.microsoft.com/office/drawing/2014/main" id="{CFB249F5-EA17-9D58-24B7-FCBE7927374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304800" y="2819400"/>
            <a:ext cx="623888" cy="35814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800" b="1">
                <a:solidFill>
                  <a:srgbClr val="FF0000"/>
                </a:solidFill>
                <a:latin typeface="Sylfaen" panose="010A0502050306030303" pitchFamily="18" charset="0"/>
              </a:rPr>
              <a:t>კინეტიკური ენერგია</a:t>
            </a:r>
            <a:endParaRPr lang="ru-RU" altLang="en-US" sz="2800" b="1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34821" name="Text Box 7">
            <a:extLst>
              <a:ext uri="{FF2B5EF4-FFF2-40B4-BE49-F238E27FC236}">
                <a16:creationId xmlns:a16="http://schemas.microsoft.com/office/drawing/2014/main" id="{0CFFA741-6153-2DCF-ACED-BF46B315C6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8153400" y="2667000"/>
            <a:ext cx="623888" cy="37338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800" b="1">
                <a:solidFill>
                  <a:srgbClr val="0000FF"/>
                </a:solidFill>
                <a:latin typeface="Sylfaen" panose="010A0502050306030303" pitchFamily="18" charset="0"/>
              </a:rPr>
              <a:t>პოტენციური ენერგია</a:t>
            </a:r>
            <a:endParaRPr lang="ru-RU" altLang="en-US" sz="2800" b="1">
              <a:solidFill>
                <a:srgbClr val="0000FF"/>
              </a:solidFill>
              <a:latin typeface="Sylfaen" panose="010A0502050306030303" pitchFamily="18" charset="0"/>
            </a:endParaRPr>
          </a:p>
        </p:txBody>
      </p:sp>
      <p:sp>
        <p:nvSpPr>
          <p:cNvPr id="34822" name="Footer Placeholder 2">
            <a:extLst>
              <a:ext uri="{FF2B5EF4-FFF2-40B4-BE49-F238E27FC236}">
                <a16:creationId xmlns:a16="http://schemas.microsoft.com/office/drawing/2014/main" id="{1219B83F-9649-BA81-F68D-6C3726A8DA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4823" name="Slide Number Placeholder 3">
            <a:extLst>
              <a:ext uri="{FF2B5EF4-FFF2-40B4-BE49-F238E27FC236}">
                <a16:creationId xmlns:a16="http://schemas.microsoft.com/office/drawing/2014/main" id="{4B14E2AF-76BD-F5DF-BE80-8B5C79F37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854EA1-F8FA-4954-B9CB-CB3118B108B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2" name="7_parabola">
            <a:hlinkClick r:id="" action="ppaction://media"/>
            <a:extLst>
              <a:ext uri="{FF2B5EF4-FFF2-40B4-BE49-F238E27FC236}">
                <a16:creationId xmlns:a16="http://schemas.microsoft.com/office/drawing/2014/main" id="{424B9CD0-6E9F-C48B-578B-7AFEF97C695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3044" y="1828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9402516C-9C4C-C8CC-EA0F-BAAE4B10BB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ბურთულების დრეკადი დაჯახება</a:t>
            </a:r>
          </a:p>
          <a:p>
            <a:pPr eaLnBrk="1" hangingPunct="1">
              <a:buFontTx/>
              <a:buNone/>
            </a:pPr>
            <a:r>
              <a:rPr lang="ka-GE" altLang="en-US" sz="1000" b="1" dirty="0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ვიპოვოთ სიჩქარეები დრეკადი დაჯახების შემდეგ, თუკი ცნობილია ბურთულების მასები და სიჩქარეები დაჯახებამდე.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ამოცანის სრულად ამოსახსნელად საკმარისია</a:t>
            </a:r>
          </a:p>
          <a:p>
            <a:pPr eaLnBrk="1" hangingPunct="1">
              <a:buFontTx/>
              <a:buNone/>
            </a:pPr>
            <a:endParaRPr lang="ka-GE" altLang="en-US" sz="2800" b="1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იმპულსის შენახვის კანონი: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+ m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= constant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(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კინეტიკური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ენერგიის შენახვის კანონი: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 +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/ 2 = 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constant</a:t>
            </a:r>
            <a:endParaRPr lang="ka-GE" altLang="en-US" sz="28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9157A292-5644-6042-9975-CBBE96152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5237900C-99CB-8F68-30BE-A1A232CC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8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35845" name="Footer Placeholder 2">
            <a:extLst>
              <a:ext uri="{FF2B5EF4-FFF2-40B4-BE49-F238E27FC236}">
                <a16:creationId xmlns:a16="http://schemas.microsoft.com/office/drawing/2014/main" id="{5EEAA626-BB97-3BA3-2F7C-F10243D191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5846" name="Slide Number Placeholder 3">
            <a:extLst>
              <a:ext uri="{FF2B5EF4-FFF2-40B4-BE49-F238E27FC236}">
                <a16:creationId xmlns:a16="http://schemas.microsoft.com/office/drawing/2014/main" id="{E3402C6A-7E16-8660-8222-02785D3C7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C1B3D3-87F8-4196-82E0-0FDCA389AF4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2DED8460-2E88-0168-FBDE-887CF4F52D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მაგალითი # 3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წრფივად მოძრავი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მასის ბურთულა ეჯახება უძრავ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m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მასის ბურთულას. გამოთვალეთ სიჩქარეები დაჯახების შემდეგ.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მოძრავი ბურთულას სიჩქარე დაჯახებამდე: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0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სიჩქარეები დაჯახების შემდეგ: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და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altLang="en-US" sz="2800" b="1" baseline="-250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იმპულსის შენახვა: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+ 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ენერგიის შენახვა: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2 +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/ 2 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Footer Placeholder 2">
            <a:extLst>
              <a:ext uri="{FF2B5EF4-FFF2-40B4-BE49-F238E27FC236}">
                <a16:creationId xmlns:a16="http://schemas.microsoft.com/office/drawing/2014/main" id="{1729FCF8-FAC2-B00F-5888-8653F68CE0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8776DB6-28E5-20C3-6F80-7F8CB47B5F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BCE226-C7F2-41DD-9F61-59AADBAB04B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06B3164C-D2A5-99C8-7ECA-74C6CEC3EA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მაგალითი # 3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იმპულსის მუდმივობის კანონიდან გამოვსახოთ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– 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/m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გამოვიყენეთ აღნიშვნა:	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ka-GE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 º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/m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ka-GE" altLang="en-US" sz="28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გარდავქმნათ ენერგიის ფორმულა: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V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 +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ka-GE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/ 2 </a:t>
            </a: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ka-GE" altLang="en-US" sz="28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ჩავსვათ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ენერგიის ფორმულაში: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endParaRPr lang="ka-GE" altLang="en-US" sz="28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7891" name="Footer Placeholder 2">
            <a:extLst>
              <a:ext uri="{FF2B5EF4-FFF2-40B4-BE49-F238E27FC236}">
                <a16:creationId xmlns:a16="http://schemas.microsoft.com/office/drawing/2014/main" id="{87BB3793-5EE3-F6E4-36E1-70A47413C7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4D96E73-9C4D-CFFF-F048-9C7BA4EB5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61C429-4B55-41F3-86F6-DEF7CC80B3A9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233C0242-BF0D-C942-FD48-DE11F147BC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მაგალითი # 3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ka-GE" altLang="en-US" sz="10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გავამარტივოთ: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 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–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ka-GE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შევკვეცოთ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და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0 = –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შედეგად: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=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/ (1 +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ka-GE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ჩავსვათ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=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/ (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+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თუკი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მაშინ: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ka-GE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= V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C380D5AE-0894-2AA6-376F-4411166831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6764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6">
            <a:extLst>
              <a:ext uri="{FF2B5EF4-FFF2-40B4-BE49-F238E27FC236}">
                <a16:creationId xmlns:a16="http://schemas.microsoft.com/office/drawing/2014/main" id="{A1A05726-B9FE-9E58-BB8F-57016DA033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1676400"/>
            <a:ext cx="533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Footer Placeholder 2">
            <a:extLst>
              <a:ext uri="{FF2B5EF4-FFF2-40B4-BE49-F238E27FC236}">
                <a16:creationId xmlns:a16="http://schemas.microsoft.com/office/drawing/2014/main" id="{36F7B63F-3E2E-6C13-B6A0-D778B20702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8918" name="Slide Number Placeholder 3">
            <a:extLst>
              <a:ext uri="{FF2B5EF4-FFF2-40B4-BE49-F238E27FC236}">
                <a16:creationId xmlns:a16="http://schemas.microsoft.com/office/drawing/2014/main" id="{6D9C6547-81B5-2FD0-E10D-5ED2AE689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CA0112-A01F-4168-8F3F-F078B18AA67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43B50553-1F51-3DE1-9F9C-7955667118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დაჭიმულობის პოტენციალი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ზამბარის დაჭიმულობის ძალა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პროპორციულია ზამბარის დაჭიმულობის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ჰუკის კანონი</a:t>
            </a:r>
            <a:r>
              <a:rPr lang="en-US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ka-GE" altLang="en-US" sz="2800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k x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ზამბარის პოტენციური ენერგია: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ka-GE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= k x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/2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ზამბარის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რხევა: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+ U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k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U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= constant</a:t>
            </a: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U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k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ზამბარის დაჭიმულობის პოტ. ენერგია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baseline="-250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U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  <a:r>
              <a:rPr lang="ka-GE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ტვირთის გრავიტაციული პოტ. ენერგია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baseline="-250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baseline="-25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39" name="Picture 5" descr="ts">
            <a:extLst>
              <a:ext uri="{FF2B5EF4-FFF2-40B4-BE49-F238E27FC236}">
                <a16:creationId xmlns:a16="http://schemas.microsoft.com/office/drawing/2014/main" id="{A90E99DA-707D-05BC-BF82-7CEE0AF66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1308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Footer Placeholder 2">
            <a:extLst>
              <a:ext uri="{FF2B5EF4-FFF2-40B4-BE49-F238E27FC236}">
                <a16:creationId xmlns:a16="http://schemas.microsoft.com/office/drawing/2014/main" id="{0A821EED-2F55-1449-CE67-7611C7CC4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39941" name="Slide Number Placeholder 3">
            <a:extLst>
              <a:ext uri="{FF2B5EF4-FFF2-40B4-BE49-F238E27FC236}">
                <a16:creationId xmlns:a16="http://schemas.microsoft.com/office/drawing/2014/main" id="{CF521469-2155-1651-5758-849C3CE6B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39BAD7-93B4-47FB-A46B-70F8E696FC1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61B947F8-2E3F-58F9-58F1-53C8A4BFBF5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მოძრაობა რამდენიმე პოტენციალში</a:t>
            </a:r>
          </a:p>
        </p:txBody>
      </p:sp>
      <p:sp>
        <p:nvSpPr>
          <p:cNvPr id="40964" name="Footer Placeholder 2">
            <a:extLst>
              <a:ext uri="{FF2B5EF4-FFF2-40B4-BE49-F238E27FC236}">
                <a16:creationId xmlns:a16="http://schemas.microsoft.com/office/drawing/2014/main" id="{BCF8C78E-C9CD-C9F9-95E4-E1D775E0B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0965" name="Slide Number Placeholder 3">
            <a:extLst>
              <a:ext uri="{FF2B5EF4-FFF2-40B4-BE49-F238E27FC236}">
                <a16:creationId xmlns:a16="http://schemas.microsoft.com/office/drawing/2014/main" id="{28DFDD15-2728-B374-1DEE-1415CADEF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573D57-DA4B-4EAB-B4D9-32E3D0BCE75E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2" name="7_bungee">
            <a:hlinkClick r:id="" action="ppaction://media"/>
            <a:extLst>
              <a:ext uri="{FF2B5EF4-FFF2-40B4-BE49-F238E27FC236}">
                <a16:creationId xmlns:a16="http://schemas.microsoft.com/office/drawing/2014/main" id="{AB2A6A68-CF6A-38B6-90A4-C75F9E5678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2954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3406FE1D-097F-DF46-7FDB-87D8C59354C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172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ძალის ტიპები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 	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ძალას ეწოდება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კონსერვატიული,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თუკი მის მიერ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შესრულებული მუშაობა დამოკიდებულია მხოლოდ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საწყის და საბოლოო მდგომარეობაზე.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ძალას ეწოდება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არა-კონსერვატიული,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თუკი მის მიერ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შესრულებული მუშაობა დამოკიდებულია სხეულის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გადაადგილების ტრაექტორიაზე.</a:t>
            </a:r>
            <a:endParaRPr lang="ka-GE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6BD7ADFA-B3C4-899C-CE2F-F6FA2DC9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0"/>
            <a:ext cx="8839200" cy="175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907F41A5-5B9B-CA8F-77A6-CDFEAD3A0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114800"/>
            <a:ext cx="8839200" cy="175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9" name="Footer Placeholder 2">
            <a:extLst>
              <a:ext uri="{FF2B5EF4-FFF2-40B4-BE49-F238E27FC236}">
                <a16:creationId xmlns:a16="http://schemas.microsoft.com/office/drawing/2014/main" id="{1D985304-EEC0-4854-411F-BCC3308705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1990" name="Slide Number Placeholder 3">
            <a:extLst>
              <a:ext uri="{FF2B5EF4-FFF2-40B4-BE49-F238E27FC236}">
                <a16:creationId xmlns:a16="http://schemas.microsoft.com/office/drawing/2014/main" id="{BAB9AE28-4ABD-6D39-DE46-61E45445D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64C8B5-B1AD-4AE2-9FAE-C5F70156358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4D7A2EFB-9030-C1BD-65B1-64AE5D7E5EC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კონსერვატიული ძალები</a:t>
            </a:r>
          </a:p>
          <a:p>
            <a:pPr eaLnBrk="1" hangingPunct="1">
              <a:buFontTx/>
              <a:buNone/>
            </a:pPr>
            <a:r>
              <a:rPr lang="ka-GE" altLang="en-US" sz="1000" b="1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მუშაობა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სხეულის სხვადასხვა გადაადგილბისას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მუშაობა დამოკიდებულია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გადაადგილებაზე და არა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ტრაექტორიაზე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= A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ka-GE" altLang="en-US" sz="28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კონსერვატიული ძალის მუშაობა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ჩაკეტილ ტრაექტორიაზე ნულია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A = 0</a:t>
            </a: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Freeform 5">
            <a:extLst>
              <a:ext uri="{FF2B5EF4-FFF2-40B4-BE49-F238E27FC236}">
                <a16:creationId xmlns:a16="http://schemas.microsoft.com/office/drawing/2014/main" id="{25F07B58-CB59-3208-A7B9-CF8B7706BBE1}"/>
              </a:ext>
            </a:extLst>
          </p:cNvPr>
          <p:cNvSpPr>
            <a:spLocks/>
          </p:cNvSpPr>
          <p:nvPr/>
        </p:nvSpPr>
        <p:spPr bwMode="auto">
          <a:xfrm>
            <a:off x="5943600" y="2209800"/>
            <a:ext cx="2514600" cy="1828800"/>
          </a:xfrm>
          <a:custGeom>
            <a:avLst/>
            <a:gdLst>
              <a:gd name="T0" fmla="*/ 0 w 1936"/>
              <a:gd name="T1" fmla="*/ 2147483646 h 864"/>
              <a:gd name="T2" fmla="*/ 2147483646 w 1936"/>
              <a:gd name="T3" fmla="*/ 2147483646 h 864"/>
              <a:gd name="T4" fmla="*/ 2147483646 w 1936"/>
              <a:gd name="T5" fmla="*/ 2147483646 h 864"/>
              <a:gd name="T6" fmla="*/ 2147483646 w 1936"/>
              <a:gd name="T7" fmla="*/ 2147483646 h 864"/>
              <a:gd name="T8" fmla="*/ 2147483646 w 1936"/>
              <a:gd name="T9" fmla="*/ 0 h 864"/>
              <a:gd name="T10" fmla="*/ 2147483646 w 1936"/>
              <a:gd name="T11" fmla="*/ 2147483646 h 864"/>
              <a:gd name="T12" fmla="*/ 2147483646 w 1936"/>
              <a:gd name="T13" fmla="*/ 2147483646 h 864"/>
              <a:gd name="T14" fmla="*/ 2147483646 w 1936"/>
              <a:gd name="T15" fmla="*/ 2147483646 h 8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36"/>
              <a:gd name="T25" fmla="*/ 0 h 864"/>
              <a:gd name="T26" fmla="*/ 1936 w 1936"/>
              <a:gd name="T27" fmla="*/ 864 h 8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36" h="864">
                <a:moveTo>
                  <a:pt x="0" y="336"/>
                </a:moveTo>
                <a:cubicBezTo>
                  <a:pt x="88" y="260"/>
                  <a:pt x="176" y="184"/>
                  <a:pt x="384" y="240"/>
                </a:cubicBezTo>
                <a:cubicBezTo>
                  <a:pt x="592" y="296"/>
                  <a:pt x="992" y="624"/>
                  <a:pt x="1248" y="672"/>
                </a:cubicBezTo>
                <a:cubicBezTo>
                  <a:pt x="1504" y="720"/>
                  <a:pt x="1904" y="640"/>
                  <a:pt x="1920" y="528"/>
                </a:cubicBezTo>
                <a:cubicBezTo>
                  <a:pt x="1936" y="416"/>
                  <a:pt x="1480" y="0"/>
                  <a:pt x="1344" y="0"/>
                </a:cubicBezTo>
                <a:cubicBezTo>
                  <a:pt x="1208" y="0"/>
                  <a:pt x="1208" y="392"/>
                  <a:pt x="1104" y="528"/>
                </a:cubicBezTo>
                <a:cubicBezTo>
                  <a:pt x="1000" y="664"/>
                  <a:pt x="816" y="768"/>
                  <a:pt x="720" y="816"/>
                </a:cubicBezTo>
                <a:cubicBezTo>
                  <a:pt x="624" y="864"/>
                  <a:pt x="576" y="840"/>
                  <a:pt x="528" y="816"/>
                </a:cubicBezTo>
              </a:path>
            </a:pathLst>
          </a:cu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Oval 6">
            <a:extLst>
              <a:ext uri="{FF2B5EF4-FFF2-40B4-BE49-F238E27FC236}">
                <a16:creationId xmlns:a16="http://schemas.microsoft.com/office/drawing/2014/main" id="{6F922BC9-6BE2-B22C-B1BD-D7284C8DC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19400"/>
            <a:ext cx="228600" cy="2286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3" name="Oval 7">
            <a:extLst>
              <a:ext uri="{FF2B5EF4-FFF2-40B4-BE49-F238E27FC236}">
                <a16:creationId xmlns:a16="http://schemas.microsoft.com/office/drawing/2014/main" id="{D759AD03-4568-6643-36FC-CCEB96525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810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4" name="Line 8">
            <a:extLst>
              <a:ext uri="{FF2B5EF4-FFF2-40B4-BE49-F238E27FC236}">
                <a16:creationId xmlns:a16="http://schemas.microsoft.com/office/drawing/2014/main" id="{68FAE79A-6DA9-6158-05F3-10F4E3817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895600"/>
            <a:ext cx="685800" cy="990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Text Box 9">
            <a:extLst>
              <a:ext uri="{FF2B5EF4-FFF2-40B4-BE49-F238E27FC236}">
                <a16:creationId xmlns:a16="http://schemas.microsoft.com/office/drawing/2014/main" id="{74664122-EC5E-B004-2068-872B26652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514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endParaRPr lang="ru-RU" altLang="en-US" sz="24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6" name="Text Box 10">
            <a:extLst>
              <a:ext uri="{FF2B5EF4-FFF2-40B4-BE49-F238E27FC236}">
                <a16:creationId xmlns:a16="http://schemas.microsoft.com/office/drawing/2014/main" id="{95FEE967-6CBB-7A13-F87F-C3E5C32CD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766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ru-RU" altLang="en-US" sz="24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7" name="Freeform 11">
            <a:extLst>
              <a:ext uri="{FF2B5EF4-FFF2-40B4-BE49-F238E27FC236}">
                <a16:creationId xmlns:a16="http://schemas.microsoft.com/office/drawing/2014/main" id="{501D9D78-C83B-5E14-19C9-A584798C72E0}"/>
              </a:ext>
            </a:extLst>
          </p:cNvPr>
          <p:cNvSpPr>
            <a:spLocks/>
          </p:cNvSpPr>
          <p:nvPr/>
        </p:nvSpPr>
        <p:spPr bwMode="auto">
          <a:xfrm>
            <a:off x="6324600" y="5029200"/>
            <a:ext cx="2476500" cy="1346200"/>
          </a:xfrm>
          <a:custGeom>
            <a:avLst/>
            <a:gdLst>
              <a:gd name="T0" fmla="*/ 2147483646 w 1560"/>
              <a:gd name="T1" fmla="*/ 2147483646 h 848"/>
              <a:gd name="T2" fmla="*/ 2147483646 w 1560"/>
              <a:gd name="T3" fmla="*/ 2147483646 h 848"/>
              <a:gd name="T4" fmla="*/ 2147483646 w 1560"/>
              <a:gd name="T5" fmla="*/ 2147483646 h 848"/>
              <a:gd name="T6" fmla="*/ 2147483646 w 1560"/>
              <a:gd name="T7" fmla="*/ 2147483646 h 848"/>
              <a:gd name="T8" fmla="*/ 2147483646 w 1560"/>
              <a:gd name="T9" fmla="*/ 2147483646 h 848"/>
              <a:gd name="T10" fmla="*/ 2147483646 w 1560"/>
              <a:gd name="T11" fmla="*/ 2147483646 h 848"/>
              <a:gd name="T12" fmla="*/ 2147483646 w 1560"/>
              <a:gd name="T13" fmla="*/ 2147483646 h 8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60"/>
              <a:gd name="T22" fmla="*/ 0 h 848"/>
              <a:gd name="T23" fmla="*/ 1560 w 1560"/>
              <a:gd name="T24" fmla="*/ 848 h 8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60" h="848">
                <a:moveTo>
                  <a:pt x="24" y="440"/>
                </a:moveTo>
                <a:cubicBezTo>
                  <a:pt x="48" y="360"/>
                  <a:pt x="336" y="136"/>
                  <a:pt x="552" y="200"/>
                </a:cubicBezTo>
                <a:cubicBezTo>
                  <a:pt x="768" y="264"/>
                  <a:pt x="1160" y="800"/>
                  <a:pt x="1320" y="824"/>
                </a:cubicBezTo>
                <a:cubicBezTo>
                  <a:pt x="1480" y="848"/>
                  <a:pt x="1560" y="472"/>
                  <a:pt x="1512" y="344"/>
                </a:cubicBezTo>
                <a:cubicBezTo>
                  <a:pt x="1464" y="216"/>
                  <a:pt x="1216" y="0"/>
                  <a:pt x="1032" y="56"/>
                </a:cubicBezTo>
                <a:cubicBezTo>
                  <a:pt x="848" y="112"/>
                  <a:pt x="576" y="616"/>
                  <a:pt x="408" y="680"/>
                </a:cubicBezTo>
                <a:cubicBezTo>
                  <a:pt x="240" y="744"/>
                  <a:pt x="0" y="520"/>
                  <a:pt x="24" y="440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Oval 13">
            <a:extLst>
              <a:ext uri="{FF2B5EF4-FFF2-40B4-BE49-F238E27FC236}">
                <a16:creationId xmlns:a16="http://schemas.microsoft.com/office/drawing/2014/main" id="{EDB2FE01-88AB-16FB-D033-EA7CA466D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ellipse">
            <a:avLst/>
          </a:prstGeom>
          <a:gradFill rotWithShape="1">
            <a:gsLst>
              <a:gs pos="0">
                <a:srgbClr val="00FF00">
                  <a:alpha val="75000"/>
                </a:srgbClr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9" name="Text Box 14">
            <a:extLst>
              <a:ext uri="{FF2B5EF4-FFF2-40B4-BE49-F238E27FC236}">
                <a16:creationId xmlns:a16="http://schemas.microsoft.com/office/drawing/2014/main" id="{C720387A-2EA0-9007-A4F7-C6BB00C9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19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endParaRPr lang="ru-RU" altLang="en-US" sz="2400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20" name="Footer Placeholder 2">
            <a:extLst>
              <a:ext uri="{FF2B5EF4-FFF2-40B4-BE49-F238E27FC236}">
                <a16:creationId xmlns:a16="http://schemas.microsoft.com/office/drawing/2014/main" id="{F5B89131-E677-1240-BAD2-835F249ADC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3021" name="Slide Number Placeholder 3">
            <a:extLst>
              <a:ext uri="{FF2B5EF4-FFF2-40B4-BE49-F238E27FC236}">
                <a16:creationId xmlns:a16="http://schemas.microsoft.com/office/drawing/2014/main" id="{DCAE3D13-773D-F89B-6DB8-B1EA30DCC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C26B1E-164C-492B-9855-A37F3F299AA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E25DAB51-B6A5-5FC7-506A-0CD8C86998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კონსერვატული ძალის მაგალითები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 სიმძიმის ძალა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ზამბარის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დაჭიმულობის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ძალა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44035" name="Picture 6" descr="681x454">
            <a:extLst>
              <a:ext uri="{FF2B5EF4-FFF2-40B4-BE49-F238E27FC236}">
                <a16:creationId xmlns:a16="http://schemas.microsoft.com/office/drawing/2014/main" id="{34C15400-220C-4686-17BA-01419095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62484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Oval 8">
            <a:extLst>
              <a:ext uri="{FF2B5EF4-FFF2-40B4-BE49-F238E27FC236}">
                <a16:creationId xmlns:a16="http://schemas.microsoft.com/office/drawing/2014/main" id="{39B70EAA-02A4-7D07-0D16-ED58608D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267200"/>
            <a:ext cx="228600" cy="228600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7" name="Oval 9">
            <a:extLst>
              <a:ext uri="{FF2B5EF4-FFF2-40B4-BE49-F238E27FC236}">
                <a16:creationId xmlns:a16="http://schemas.microsoft.com/office/drawing/2014/main" id="{A973DB81-EDAA-6A6A-3EC7-2198D755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143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Line 7">
            <a:extLst>
              <a:ext uri="{FF2B5EF4-FFF2-40B4-BE49-F238E27FC236}">
                <a16:creationId xmlns:a16="http://schemas.microsoft.com/office/drawing/2014/main" id="{68B874CB-A370-2701-FFE8-D7D7D0AA5F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1295400"/>
            <a:ext cx="609600" cy="3048000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4039" name="Picture 10" descr="1279964668spiral-spring-main-250x250">
            <a:extLst>
              <a:ext uri="{FF2B5EF4-FFF2-40B4-BE49-F238E27FC236}">
                <a16:creationId xmlns:a16="http://schemas.microsoft.com/office/drawing/2014/main" id="{FA6C4149-01EB-5A7B-2589-3A7D3C4B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4968875"/>
            <a:ext cx="1920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11" descr="1279964991extension-spring-main-500x500">
            <a:extLst>
              <a:ext uri="{FF2B5EF4-FFF2-40B4-BE49-F238E27FC236}">
                <a16:creationId xmlns:a16="http://schemas.microsoft.com/office/drawing/2014/main" id="{7BC2061A-9DAB-DF37-157C-09433724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68875"/>
            <a:ext cx="19208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Footer Placeholder 2">
            <a:extLst>
              <a:ext uri="{FF2B5EF4-FFF2-40B4-BE49-F238E27FC236}">
                <a16:creationId xmlns:a16="http://schemas.microsoft.com/office/drawing/2014/main" id="{76F41B68-5FF1-FB85-F0F7-155C9A4A3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4042" name="Slide Number Placeholder 3">
            <a:extLst>
              <a:ext uri="{FF2B5EF4-FFF2-40B4-BE49-F238E27FC236}">
                <a16:creationId xmlns:a16="http://schemas.microsoft.com/office/drawing/2014/main" id="{DA5474FC-AA85-0C9F-374F-081D88EB0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48B26B-C385-4BFA-9189-1D1D281243D8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4E602AF1-A476-E167-3678-8F5AD548509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მუშაობა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1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1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სხეულზე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მუდმივი ძალით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ზემოქმედებისას, რომელიც იწვევს მის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წრფივ გადაადგილებას,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ვასრულებთ მუშაობას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14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A = F 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– მუშაობა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F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– ძალა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S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– გადაადგილება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SI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სისტემაში მუშაობის ერთეული ემთხვევა ენერგიის ერთეულს: </a:t>
            </a:r>
            <a:endParaRPr lang="en-US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1 ჯოული =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1 ნიუტონი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x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1 მეტრი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8195" name="Footer Placeholder 2">
            <a:extLst>
              <a:ext uri="{FF2B5EF4-FFF2-40B4-BE49-F238E27FC236}">
                <a16:creationId xmlns:a16="http://schemas.microsoft.com/office/drawing/2014/main" id="{4600A6FC-DC8F-58D4-E45B-D7ED1BB7C0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B067F43-52ED-FC1C-A982-600E291DA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2EB6B5-ACAF-44C4-89E8-A3A57D07127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2680C45A-A0BC-C84B-FD99-9CC800B2489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არაკონსერვატიული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ძალა</a:t>
            </a:r>
          </a:p>
          <a:p>
            <a:pPr eaLnBrk="1" hangingPunct="1">
              <a:buFontTx/>
              <a:buNone/>
            </a:pPr>
            <a:r>
              <a:rPr lang="ka-GE" altLang="en-US" sz="1000" b="1" dirty="0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ხახუნის ძალა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სხეულების შეხების ზედაპირების უსწორმასწორობა მოძრაობისას იწვევს წინააღმდეგობის ძალას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ხახუნის შედეგად მოძრაობის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კინეტიკური ენერგიის ნაწილი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გარდაიქმნება სხეულის სითბოში: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მატულობს ტემპერატურა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45059" name="Picture 8" descr="090240">
            <a:extLst>
              <a:ext uri="{FF2B5EF4-FFF2-40B4-BE49-F238E27FC236}">
                <a16:creationId xmlns:a16="http://schemas.microsoft.com/office/drawing/2014/main" id="{210D88E2-05AB-9927-25B6-0E104B2C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05450"/>
            <a:ext cx="3048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0" descr="friction-of-a-body">
            <a:extLst>
              <a:ext uri="{FF2B5EF4-FFF2-40B4-BE49-F238E27FC236}">
                <a16:creationId xmlns:a16="http://schemas.microsoft.com/office/drawing/2014/main" id="{3CDD4611-5ABF-8A1B-8BA3-F27000CB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3797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Line 11">
            <a:extLst>
              <a:ext uri="{FF2B5EF4-FFF2-40B4-BE49-F238E27FC236}">
                <a16:creationId xmlns:a16="http://schemas.microsoft.com/office/drawing/2014/main" id="{E4837D68-AD5C-812E-9CE7-AC1E377B91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200400"/>
            <a:ext cx="3048000" cy="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2" name="Line 12">
            <a:extLst>
              <a:ext uri="{FF2B5EF4-FFF2-40B4-BE49-F238E27FC236}">
                <a16:creationId xmlns:a16="http://schemas.microsoft.com/office/drawing/2014/main" id="{97B133B2-BFF6-54BC-6CAC-0FCCD1E3F5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3886200"/>
            <a:ext cx="3048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Footer Placeholder 2">
            <a:extLst>
              <a:ext uri="{FF2B5EF4-FFF2-40B4-BE49-F238E27FC236}">
                <a16:creationId xmlns:a16="http://schemas.microsoft.com/office/drawing/2014/main" id="{6E4E4688-18F1-3B67-E90F-0954577725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5064" name="Slide Number Placeholder 3">
            <a:extLst>
              <a:ext uri="{FF2B5EF4-FFF2-40B4-BE49-F238E27FC236}">
                <a16:creationId xmlns:a16="http://schemas.microsoft.com/office/drawing/2014/main" id="{1C1DD852-E5E1-0CD3-4F62-39C6BC218D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71E200-479B-488C-9AD2-D891C72735E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44C27120-1CF3-E5DC-97BC-A159EDC32A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არაკონსერვატული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ძალა</a:t>
            </a:r>
          </a:p>
          <a:p>
            <a:pPr eaLnBrk="1" hangingPunct="1">
              <a:buFontTx/>
              <a:buNone/>
            </a:pPr>
            <a:r>
              <a:rPr lang="ka-GE" altLang="en-US" sz="1000" b="1" dirty="0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  <a:p>
            <a:pPr lvl="1"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ხახუნის ძალის მიერ შესრულებული მუშაობა</a:t>
            </a:r>
          </a:p>
          <a:p>
            <a:pPr lvl="1"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დამოკიდებულია სხეულის გადაადგილების</a:t>
            </a:r>
          </a:p>
          <a:p>
            <a:pPr lvl="1"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ტრაექტორიაზე.</a:t>
            </a:r>
          </a:p>
          <a:p>
            <a:pPr lvl="1"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lvl="1"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სხეულის მოძრაობისას</a:t>
            </a:r>
          </a:p>
          <a:p>
            <a:pPr lvl="1"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ჩაკეტილ ტრაექტორიაზე </a:t>
            </a:r>
          </a:p>
          <a:p>
            <a:pPr lvl="1"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ხახუნის ძალის მუშაობა</a:t>
            </a:r>
          </a:p>
          <a:p>
            <a:pPr lvl="1"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არ უდრის ნულს.</a:t>
            </a:r>
          </a:p>
          <a:p>
            <a:pPr lvl="1" eaLnBrk="1" hangingPunct="1">
              <a:buFontTx/>
              <a:buNone/>
            </a:pPr>
            <a:r>
              <a:rPr lang="ka-GE" altLang="en-US" i="1" dirty="0">
                <a:solidFill>
                  <a:schemeClr val="bg1"/>
                </a:solidFill>
                <a:latin typeface="Sylfaen" panose="010A0502050306030303" pitchFamily="18" charset="0"/>
              </a:rPr>
              <a:t>მაგალითი: ცეცხლის </a:t>
            </a:r>
          </a:p>
          <a:p>
            <a:pPr lvl="1" eaLnBrk="1" hangingPunct="1">
              <a:buFontTx/>
              <a:buNone/>
            </a:pPr>
            <a:r>
              <a:rPr lang="ka-GE" altLang="en-US" i="1" dirty="0">
                <a:solidFill>
                  <a:schemeClr val="bg1"/>
                </a:solidFill>
                <a:latin typeface="Sylfaen" panose="010A0502050306030303" pitchFamily="18" charset="0"/>
              </a:rPr>
              <a:t>მოპოვება ხახუნის ძალით</a:t>
            </a:r>
          </a:p>
          <a:p>
            <a:pPr lvl="1" eaLnBrk="1" hangingPunct="1">
              <a:buFontTx/>
              <a:buNone/>
            </a:pPr>
            <a:endParaRPr lang="ka-GE" altLang="en-US" i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46083" name="Picture 4" descr="friction-fire-2">
            <a:extLst>
              <a:ext uri="{FF2B5EF4-FFF2-40B4-BE49-F238E27FC236}">
                <a16:creationId xmlns:a16="http://schemas.microsoft.com/office/drawing/2014/main" id="{91D2FE79-630A-5FC4-9AE4-D0A219204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57825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friction-fires">
            <a:extLst>
              <a:ext uri="{FF2B5EF4-FFF2-40B4-BE49-F238E27FC236}">
                <a16:creationId xmlns:a16="http://schemas.microsoft.com/office/drawing/2014/main" id="{98669C93-DD69-32AC-B5C1-5ED8CB54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57825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untitled">
            <a:extLst>
              <a:ext uri="{FF2B5EF4-FFF2-40B4-BE49-F238E27FC236}">
                <a16:creationId xmlns:a16="http://schemas.microsoft.com/office/drawing/2014/main" id="{BBC499B2-F511-BF2F-2BFD-1D4410A89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2286000"/>
            <a:ext cx="2495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Footer Placeholder 2">
            <a:extLst>
              <a:ext uri="{FF2B5EF4-FFF2-40B4-BE49-F238E27FC236}">
                <a16:creationId xmlns:a16="http://schemas.microsoft.com/office/drawing/2014/main" id="{2FC548F4-CAD3-E0B7-7EB5-F740E77FE3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6087" name="Slide Number Placeholder 3">
            <a:extLst>
              <a:ext uri="{FF2B5EF4-FFF2-40B4-BE49-F238E27FC236}">
                <a16:creationId xmlns:a16="http://schemas.microsoft.com/office/drawing/2014/main" id="{5EDDA783-6130-9510-DE93-79758E7D2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9CC09-8347-47D6-98EC-AA51E3EFCC1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4369619D-638E-8ED6-F7F0-A25B54A8AA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ხახუნის ძალა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ხახუნის ძალის ტიპები: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– უძრაობის ხახუნი;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– მოძრაობის ხახუნი;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ხახუნის ძალა მოქმედებს როგორც მოძრავ, ისე უძრავ სხეულებზე.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თუკი სხეულზე მოქმედი ძალა გადააჭარბებს ზღვრულ მნიშვნელობას, სხეული დაიძვრება და იწყებს მოძრაობას.</a:t>
            </a:r>
            <a:endParaRPr lang="ka-GE" altLang="en-US" sz="2800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47107" name="Picture 5" descr="1">
            <a:extLst>
              <a:ext uri="{FF2B5EF4-FFF2-40B4-BE49-F238E27FC236}">
                <a16:creationId xmlns:a16="http://schemas.microsoft.com/office/drawing/2014/main" id="{8FF1D277-D81B-20B2-7585-85C6E0B0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333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Line 6">
            <a:extLst>
              <a:ext uri="{FF2B5EF4-FFF2-40B4-BE49-F238E27FC236}">
                <a16:creationId xmlns:a16="http://schemas.microsoft.com/office/drawing/2014/main" id="{250E51F7-2B25-76ED-B570-D28C772C1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133600"/>
            <a:ext cx="19050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7">
            <a:extLst>
              <a:ext uri="{FF2B5EF4-FFF2-40B4-BE49-F238E27FC236}">
                <a16:creationId xmlns:a16="http://schemas.microsoft.com/office/drawing/2014/main" id="{61B6B8CF-E324-118A-9395-EA50B45A8A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429000"/>
            <a:ext cx="20574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Footer Placeholder 2">
            <a:extLst>
              <a:ext uri="{FF2B5EF4-FFF2-40B4-BE49-F238E27FC236}">
                <a16:creationId xmlns:a16="http://schemas.microsoft.com/office/drawing/2014/main" id="{4A9985F6-0711-D001-501D-24F5AD3F96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7111" name="Slide Number Placeholder 3">
            <a:extLst>
              <a:ext uri="{FF2B5EF4-FFF2-40B4-BE49-F238E27FC236}">
                <a16:creationId xmlns:a16="http://schemas.microsoft.com/office/drawing/2014/main" id="{F3D10D73-C6FE-F6AF-B73F-F84104A2C6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BEFB85-27A7-4DF9-9C8E-34EF6F06BE8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A684F8AC-3655-866C-BC60-AB687ECB33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ხახუნის ძალა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</p:txBody>
      </p:sp>
      <p:sp>
        <p:nvSpPr>
          <p:cNvPr id="48131" name="Line 5">
            <a:extLst>
              <a:ext uri="{FF2B5EF4-FFF2-40B4-BE49-F238E27FC236}">
                <a16:creationId xmlns:a16="http://schemas.microsoft.com/office/drawing/2014/main" id="{C77D1C11-A574-CBC6-6DF4-364B27269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715000"/>
            <a:ext cx="70104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Line 6">
            <a:extLst>
              <a:ext uri="{FF2B5EF4-FFF2-40B4-BE49-F238E27FC236}">
                <a16:creationId xmlns:a16="http://schemas.microsoft.com/office/drawing/2014/main" id="{24C0093E-FFC6-8735-A802-B59FDE9484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1371600"/>
            <a:ext cx="0" cy="4343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DD515CDE-68BF-E891-1E40-923D07E5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5" y="5867399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F    </a:t>
            </a:r>
            <a:r>
              <a:rPr lang="en-US" alt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ka-GE" alt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სხეულზე მოქმედი ძალა </a:t>
            </a:r>
            <a:r>
              <a:rPr lang="en-US" alt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ru-RU" altLang="en-US" sz="20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AB88FB18-601E-4D7E-6752-2341DA0FB2A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455018" y="1782365"/>
            <a:ext cx="615553" cy="324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F</a:t>
            </a:r>
            <a:r>
              <a:rPr lang="ka-GE" altLang="en-US" sz="2800" b="1" baseline="-25000" dirty="0" err="1">
                <a:solidFill>
                  <a:schemeClr val="bg1"/>
                </a:solidFill>
                <a:latin typeface="Sylfaen" panose="010A0502050306030303" pitchFamily="18" charset="0"/>
              </a:rPr>
              <a:t>ხახ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    </a:t>
            </a:r>
            <a:r>
              <a:rPr lang="en-US" alt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ka-GE" alt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ხახუნის ძალა </a:t>
            </a:r>
            <a:r>
              <a:rPr lang="en-US" alt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ru-RU" altLang="en-US" sz="20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8135" name="Freeform 12">
            <a:extLst>
              <a:ext uri="{FF2B5EF4-FFF2-40B4-BE49-F238E27FC236}">
                <a16:creationId xmlns:a16="http://schemas.microsoft.com/office/drawing/2014/main" id="{D953F7BC-5E4C-7F6C-E85B-728BB1942480}"/>
              </a:ext>
            </a:extLst>
          </p:cNvPr>
          <p:cNvSpPr>
            <a:spLocks/>
          </p:cNvSpPr>
          <p:nvPr/>
        </p:nvSpPr>
        <p:spPr bwMode="auto">
          <a:xfrm>
            <a:off x="1219199" y="2743200"/>
            <a:ext cx="3505200" cy="2984499"/>
          </a:xfrm>
          <a:custGeom>
            <a:avLst/>
            <a:gdLst>
              <a:gd name="T0" fmla="*/ 0 w 1584"/>
              <a:gd name="T1" fmla="*/ 2147483646 h 2456"/>
              <a:gd name="T2" fmla="*/ 2147483646 w 1584"/>
              <a:gd name="T3" fmla="*/ 2147483646 h 2456"/>
              <a:gd name="T4" fmla="*/ 2147483646 w 1584"/>
              <a:gd name="T5" fmla="*/ 2147483646 h 2456"/>
              <a:gd name="T6" fmla="*/ 2147483646 w 1584"/>
              <a:gd name="T7" fmla="*/ 2147483646 h 2456"/>
              <a:gd name="T8" fmla="*/ 2147483646 w 1584"/>
              <a:gd name="T9" fmla="*/ 2147483646 h 2456"/>
              <a:gd name="T10" fmla="*/ 2147483646 w 1584"/>
              <a:gd name="T11" fmla="*/ 2147483646 h 2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4"/>
              <a:gd name="T19" fmla="*/ 0 h 2456"/>
              <a:gd name="T20" fmla="*/ 1584 w 1584"/>
              <a:gd name="T21" fmla="*/ 2456 h 24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4" h="2456">
                <a:moveTo>
                  <a:pt x="0" y="2456"/>
                </a:moveTo>
                <a:cubicBezTo>
                  <a:pt x="460" y="1620"/>
                  <a:pt x="920" y="784"/>
                  <a:pt x="1152" y="392"/>
                </a:cubicBezTo>
                <a:cubicBezTo>
                  <a:pt x="1384" y="0"/>
                  <a:pt x="1336" y="104"/>
                  <a:pt x="1392" y="104"/>
                </a:cubicBezTo>
                <a:cubicBezTo>
                  <a:pt x="1448" y="104"/>
                  <a:pt x="1464" y="328"/>
                  <a:pt x="1488" y="392"/>
                </a:cubicBezTo>
                <a:cubicBezTo>
                  <a:pt x="1512" y="456"/>
                  <a:pt x="1520" y="432"/>
                  <a:pt x="1536" y="488"/>
                </a:cubicBezTo>
                <a:cubicBezTo>
                  <a:pt x="1552" y="544"/>
                  <a:pt x="1568" y="636"/>
                  <a:pt x="1584" y="728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Freeform 13">
            <a:extLst>
              <a:ext uri="{FF2B5EF4-FFF2-40B4-BE49-F238E27FC236}">
                <a16:creationId xmlns:a16="http://schemas.microsoft.com/office/drawing/2014/main" id="{53989ABB-F186-F4DB-DD03-E176009EF0E1}"/>
              </a:ext>
            </a:extLst>
          </p:cNvPr>
          <p:cNvSpPr>
            <a:spLocks/>
          </p:cNvSpPr>
          <p:nvPr/>
        </p:nvSpPr>
        <p:spPr bwMode="auto">
          <a:xfrm>
            <a:off x="4724399" y="3543299"/>
            <a:ext cx="3429001" cy="138113"/>
          </a:xfrm>
          <a:custGeom>
            <a:avLst/>
            <a:gdLst>
              <a:gd name="T0" fmla="*/ 2147483646 w 2441"/>
              <a:gd name="T1" fmla="*/ 2147483646 h 93"/>
              <a:gd name="T2" fmla="*/ 2147483646 w 2441"/>
              <a:gd name="T3" fmla="*/ 2147483646 h 93"/>
              <a:gd name="T4" fmla="*/ 2147483646 w 2441"/>
              <a:gd name="T5" fmla="*/ 2147483646 h 93"/>
              <a:gd name="T6" fmla="*/ 2147483646 w 2441"/>
              <a:gd name="T7" fmla="*/ 2147483646 h 93"/>
              <a:gd name="T8" fmla="*/ 2147483646 w 2441"/>
              <a:gd name="T9" fmla="*/ 2147483646 h 93"/>
              <a:gd name="T10" fmla="*/ 2147483646 w 2441"/>
              <a:gd name="T11" fmla="*/ 2147483646 h 93"/>
              <a:gd name="T12" fmla="*/ 2147483646 w 2441"/>
              <a:gd name="T13" fmla="*/ 2147483646 h 93"/>
              <a:gd name="T14" fmla="*/ 2147483646 w 2441"/>
              <a:gd name="T15" fmla="*/ 2147483646 h 93"/>
              <a:gd name="T16" fmla="*/ 2147483646 w 2441"/>
              <a:gd name="T17" fmla="*/ 2147483646 h 93"/>
              <a:gd name="T18" fmla="*/ 2147483646 w 2441"/>
              <a:gd name="T19" fmla="*/ 2147483646 h 93"/>
              <a:gd name="T20" fmla="*/ 2147483646 w 2441"/>
              <a:gd name="T21" fmla="*/ 2147483646 h 93"/>
              <a:gd name="T22" fmla="*/ 2147483646 w 2441"/>
              <a:gd name="T23" fmla="*/ 2147483646 h 93"/>
              <a:gd name="T24" fmla="*/ 2147483646 w 2441"/>
              <a:gd name="T25" fmla="*/ 2147483646 h 93"/>
              <a:gd name="T26" fmla="*/ 2147483646 w 2441"/>
              <a:gd name="T27" fmla="*/ 2147483646 h 93"/>
              <a:gd name="T28" fmla="*/ 2147483646 w 2441"/>
              <a:gd name="T29" fmla="*/ 2147483646 h 93"/>
              <a:gd name="T30" fmla="*/ 2147483646 w 2441"/>
              <a:gd name="T31" fmla="*/ 2147483646 h 93"/>
              <a:gd name="T32" fmla="*/ 2147483646 w 2441"/>
              <a:gd name="T33" fmla="*/ 2147483646 h 93"/>
              <a:gd name="T34" fmla="*/ 2147483646 w 2441"/>
              <a:gd name="T35" fmla="*/ 2147483646 h 93"/>
              <a:gd name="T36" fmla="*/ 2147483646 w 2441"/>
              <a:gd name="T37" fmla="*/ 2147483646 h 93"/>
              <a:gd name="T38" fmla="*/ 2147483646 w 2441"/>
              <a:gd name="T39" fmla="*/ 0 h 93"/>
              <a:gd name="T40" fmla="*/ 2147483646 w 2441"/>
              <a:gd name="T41" fmla="*/ 2147483646 h 93"/>
              <a:gd name="T42" fmla="*/ 2147483646 w 2441"/>
              <a:gd name="T43" fmla="*/ 2147483646 h 93"/>
              <a:gd name="T44" fmla="*/ 2147483646 w 2441"/>
              <a:gd name="T45" fmla="*/ 0 h 9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41"/>
              <a:gd name="T70" fmla="*/ 0 h 93"/>
              <a:gd name="T71" fmla="*/ 2441 w 2441"/>
              <a:gd name="T72" fmla="*/ 93 h 9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41" h="93">
                <a:moveTo>
                  <a:pt x="1" y="56"/>
                </a:moveTo>
                <a:cubicBezTo>
                  <a:pt x="4" y="67"/>
                  <a:pt x="0" y="81"/>
                  <a:pt x="9" y="88"/>
                </a:cubicBezTo>
                <a:cubicBezTo>
                  <a:pt x="16" y="93"/>
                  <a:pt x="25" y="84"/>
                  <a:pt x="33" y="80"/>
                </a:cubicBezTo>
                <a:cubicBezTo>
                  <a:pt x="60" y="66"/>
                  <a:pt x="84" y="58"/>
                  <a:pt x="113" y="48"/>
                </a:cubicBezTo>
                <a:cubicBezTo>
                  <a:pt x="180" y="54"/>
                  <a:pt x="239" y="64"/>
                  <a:pt x="305" y="72"/>
                </a:cubicBezTo>
                <a:cubicBezTo>
                  <a:pt x="383" y="69"/>
                  <a:pt x="547" y="79"/>
                  <a:pt x="641" y="48"/>
                </a:cubicBezTo>
                <a:cubicBezTo>
                  <a:pt x="758" y="55"/>
                  <a:pt x="765" y="51"/>
                  <a:pt x="865" y="40"/>
                </a:cubicBezTo>
                <a:cubicBezTo>
                  <a:pt x="875" y="42"/>
                  <a:pt x="946" y="57"/>
                  <a:pt x="953" y="56"/>
                </a:cubicBezTo>
                <a:cubicBezTo>
                  <a:pt x="970" y="55"/>
                  <a:pt x="1001" y="40"/>
                  <a:pt x="1001" y="40"/>
                </a:cubicBezTo>
                <a:cubicBezTo>
                  <a:pt x="1054" y="48"/>
                  <a:pt x="1092" y="40"/>
                  <a:pt x="1145" y="48"/>
                </a:cubicBezTo>
                <a:cubicBezTo>
                  <a:pt x="1193" y="36"/>
                  <a:pt x="1202" y="24"/>
                  <a:pt x="1257" y="16"/>
                </a:cubicBezTo>
                <a:cubicBezTo>
                  <a:pt x="1300" y="19"/>
                  <a:pt x="1342" y="24"/>
                  <a:pt x="1385" y="24"/>
                </a:cubicBezTo>
                <a:cubicBezTo>
                  <a:pt x="1396" y="24"/>
                  <a:pt x="1406" y="16"/>
                  <a:pt x="1417" y="16"/>
                </a:cubicBezTo>
                <a:cubicBezTo>
                  <a:pt x="1454" y="16"/>
                  <a:pt x="1493" y="42"/>
                  <a:pt x="1529" y="48"/>
                </a:cubicBezTo>
                <a:cubicBezTo>
                  <a:pt x="1555" y="52"/>
                  <a:pt x="1582" y="53"/>
                  <a:pt x="1609" y="56"/>
                </a:cubicBezTo>
                <a:cubicBezTo>
                  <a:pt x="1684" y="31"/>
                  <a:pt x="1573" y="72"/>
                  <a:pt x="1657" y="24"/>
                </a:cubicBezTo>
                <a:cubicBezTo>
                  <a:pt x="1674" y="14"/>
                  <a:pt x="1695" y="14"/>
                  <a:pt x="1713" y="8"/>
                </a:cubicBezTo>
                <a:cubicBezTo>
                  <a:pt x="1742" y="11"/>
                  <a:pt x="1772" y="11"/>
                  <a:pt x="1801" y="16"/>
                </a:cubicBezTo>
                <a:cubicBezTo>
                  <a:pt x="1818" y="19"/>
                  <a:pt x="1849" y="32"/>
                  <a:pt x="1849" y="32"/>
                </a:cubicBezTo>
                <a:cubicBezTo>
                  <a:pt x="1923" y="25"/>
                  <a:pt x="1992" y="10"/>
                  <a:pt x="2065" y="0"/>
                </a:cubicBezTo>
                <a:cubicBezTo>
                  <a:pt x="2132" y="10"/>
                  <a:pt x="2178" y="19"/>
                  <a:pt x="2249" y="24"/>
                </a:cubicBezTo>
                <a:cubicBezTo>
                  <a:pt x="2284" y="17"/>
                  <a:pt x="2304" y="5"/>
                  <a:pt x="2337" y="16"/>
                </a:cubicBezTo>
                <a:cubicBezTo>
                  <a:pt x="2377" y="6"/>
                  <a:pt x="2398" y="0"/>
                  <a:pt x="2441" y="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Line 14">
            <a:extLst>
              <a:ext uri="{FF2B5EF4-FFF2-40B4-BE49-F238E27FC236}">
                <a16:creationId xmlns:a16="http://schemas.microsoft.com/office/drawing/2014/main" id="{2E40FE67-6724-9F04-C7BE-A54CC7182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362075"/>
            <a:ext cx="0" cy="43434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15">
            <a:extLst>
              <a:ext uri="{FF2B5EF4-FFF2-40B4-BE49-F238E27FC236}">
                <a16:creationId xmlns:a16="http://schemas.microsoft.com/office/drawing/2014/main" id="{8B86F320-1DD0-4723-FBB9-F75BAD23E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67399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F</a:t>
            </a:r>
            <a:r>
              <a:rPr lang="en-US" altLang="en-US" sz="2800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c</a:t>
            </a:r>
            <a:endParaRPr lang="ru-RU" altLang="en-US" sz="2800" b="1" baseline="-250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8139" name="Text Box 16">
            <a:extLst>
              <a:ext uri="{FF2B5EF4-FFF2-40B4-BE49-F238E27FC236}">
                <a16:creationId xmlns:a16="http://schemas.microsoft.com/office/drawing/2014/main" id="{65691C8A-368A-C1B5-7B10-FF10B7CCE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895" y="2116931"/>
            <a:ext cx="1447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i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i="1" dirty="0">
                <a:solidFill>
                  <a:schemeClr val="bg1"/>
                </a:solidFill>
                <a:latin typeface="Sylfaen" panose="010A0502050306030303" pitchFamily="18" charset="0"/>
              </a:rPr>
              <a:t>უძრავია</a:t>
            </a:r>
            <a:endParaRPr lang="ru-RU" altLang="en-US" sz="2400" i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8140" name="Text Box 17">
            <a:extLst>
              <a:ext uri="{FF2B5EF4-FFF2-40B4-BE49-F238E27FC236}">
                <a16:creationId xmlns:a16="http://schemas.microsoft.com/office/drawing/2014/main" id="{CB7E6A86-19E1-367B-8BCE-30CCF2A36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198" y="2286000"/>
            <a:ext cx="1905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i="1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ka-GE" altLang="en-US" sz="2400" i="1" dirty="0">
                <a:solidFill>
                  <a:schemeClr val="bg1"/>
                </a:solidFill>
                <a:latin typeface="Sylfaen" panose="010A0502050306030303" pitchFamily="18" charset="0"/>
              </a:rPr>
              <a:t>მოძრაობს</a:t>
            </a:r>
            <a:endParaRPr lang="ru-RU" altLang="en-US" sz="2400" i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48141" name="Footer Placeholder 2">
            <a:extLst>
              <a:ext uri="{FF2B5EF4-FFF2-40B4-BE49-F238E27FC236}">
                <a16:creationId xmlns:a16="http://schemas.microsoft.com/office/drawing/2014/main" id="{8B8649E0-40B5-53F9-E041-7EB6B554A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8142" name="Slide Number Placeholder 3">
            <a:extLst>
              <a:ext uri="{FF2B5EF4-FFF2-40B4-BE49-F238E27FC236}">
                <a16:creationId xmlns:a16="http://schemas.microsoft.com/office/drawing/2014/main" id="{DCDFB931-8F9D-AB1C-B698-D29D06235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1916B3-4CED-40F9-BB5D-E39D01CE8B4E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1E3F9B-DB62-0C65-57A9-31B4EA297949}"/>
              </a:ext>
            </a:extLst>
          </p:cNvPr>
          <p:cNvCxnSpPr>
            <a:cxnSpLocks/>
          </p:cNvCxnSpPr>
          <p:nvPr/>
        </p:nvCxnSpPr>
        <p:spPr>
          <a:xfrm flipV="1">
            <a:off x="4191000" y="1284685"/>
            <a:ext cx="1562098" cy="155852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6">
            <a:extLst>
              <a:ext uri="{FF2B5EF4-FFF2-40B4-BE49-F238E27FC236}">
                <a16:creationId xmlns:a16="http://schemas.microsoft.com/office/drawing/2014/main" id="{E9EF497B-245F-DF51-6E27-4BCB89668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90963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F</a:t>
            </a:r>
            <a:r>
              <a:rPr lang="ka-GE" altLang="en-US" sz="2400" b="1" baseline="-25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ხახ</a:t>
            </a:r>
            <a:r>
              <a:rPr lang="en-US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&lt;</a:t>
            </a:r>
            <a:r>
              <a:rPr lang="en-US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F</a:t>
            </a:r>
            <a:endParaRPr lang="ru-RU" alt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57927AB6-C9E8-086C-B217-692BCCB2FC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ხახუნის ძალა</a:t>
            </a: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უძრაობის ხახუნი: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ka-GE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უძრ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ka-GE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უძრ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en-US" altLang="en-US" sz="2800" b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endParaRPr lang="ka-GE" altLang="en-US" sz="2800" b="1" baseline="-250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მოძრაობის ხახუნი: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r>
              <a:rPr lang="ka-GE" altLang="en-US" sz="2800" b="1" baseline="-25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ხახ</a:t>
            </a: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m N </a:t>
            </a:r>
            <a:r>
              <a:rPr lang="ka-GE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    </a:t>
            </a: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(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=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m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g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ჰორიზონტალურ ზედაპირზე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buFontTx/>
              <a:buNone/>
            </a:pPr>
            <a:endParaRPr lang="ka-GE" altLang="en-US" sz="10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	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-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ხახუნის კოეფიციენტი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lang="ka-GE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- 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ზედაპირის რეაქციის ძალა</a:t>
            </a:r>
          </a:p>
        </p:txBody>
      </p:sp>
      <p:pic>
        <p:nvPicPr>
          <p:cNvPr id="49155" name="Picture 12" descr="Untitled-1">
            <a:extLst>
              <a:ext uri="{FF2B5EF4-FFF2-40B4-BE49-F238E27FC236}">
                <a16:creationId xmlns:a16="http://schemas.microsoft.com/office/drawing/2014/main" id="{110EF1D1-8CF6-DB56-B1D8-177FCB9B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8768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13" descr="guy_pushing_box_ha">
            <a:extLst>
              <a:ext uri="{FF2B5EF4-FFF2-40B4-BE49-F238E27FC236}">
                <a16:creationId xmlns:a16="http://schemas.microsoft.com/office/drawing/2014/main" id="{8E884D1D-7AF7-ECE7-CC49-CED400187F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99113"/>
            <a:ext cx="1828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Footer Placeholder 2">
            <a:extLst>
              <a:ext uri="{FF2B5EF4-FFF2-40B4-BE49-F238E27FC236}">
                <a16:creationId xmlns:a16="http://schemas.microsoft.com/office/drawing/2014/main" id="{7F943105-55CA-39A2-9ECC-599F23131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49158" name="Slide Number Placeholder 3">
            <a:extLst>
              <a:ext uri="{FF2B5EF4-FFF2-40B4-BE49-F238E27FC236}">
                <a16:creationId xmlns:a16="http://schemas.microsoft.com/office/drawing/2014/main" id="{C64F93F2-D464-7C13-EA73-D5589501EE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61366D-FC76-40BE-8BC0-B3DAD6AB5EBB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22D9CE80-E579-C954-23CB-0F5C07B617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ხახუნის ძალის ექსპერიმენტული გაზომვა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დინამომეტრზე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დამაგრებული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ტვირთი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ხახუნის ძალები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სხვადასხვა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ზედაპირების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შემთხვევაში</a:t>
            </a:r>
          </a:p>
        </p:txBody>
      </p:sp>
      <p:pic>
        <p:nvPicPr>
          <p:cNvPr id="50179" name="Picture 14" descr="friction_accessory_26285">
            <a:extLst>
              <a:ext uri="{FF2B5EF4-FFF2-40B4-BE49-F238E27FC236}">
                <a16:creationId xmlns:a16="http://schemas.microsoft.com/office/drawing/2014/main" id="{23C3071D-1B56-F1B9-FAE8-DB49F279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5029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5" descr="frictional_force1_25504">
            <a:extLst>
              <a:ext uri="{FF2B5EF4-FFF2-40B4-BE49-F238E27FC236}">
                <a16:creationId xmlns:a16="http://schemas.microsoft.com/office/drawing/2014/main" id="{60390AF9-91B6-B0D9-547D-1F5EBAB53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55963"/>
            <a:ext cx="50292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Footer Placeholder 2">
            <a:extLst>
              <a:ext uri="{FF2B5EF4-FFF2-40B4-BE49-F238E27FC236}">
                <a16:creationId xmlns:a16="http://schemas.microsoft.com/office/drawing/2014/main" id="{9B8E0B5F-3D5D-43A3-EB2C-A5FD02EDF5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0182" name="Slide Number Placeholder 3">
            <a:extLst>
              <a:ext uri="{FF2B5EF4-FFF2-40B4-BE49-F238E27FC236}">
                <a16:creationId xmlns:a16="http://schemas.microsoft.com/office/drawing/2014/main" id="{DCEEB23F-89E6-4B7F-74D3-9A6CFD55C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4D49C-5B22-4C79-BD63-08983AED793A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EFB3F311-EE72-BBD9-06A2-49A16FCC1AA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ცვლადი ძალის მუშაობა</a:t>
            </a:r>
            <a:endParaRPr lang="ka-GE" altLang="en-US" sz="14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მუშაობა ცვლადი ძალის შემთხვევაში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F=F(x)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A =  A</a:t>
            </a:r>
            <a:r>
              <a:rPr lang="en-US" altLang="en-US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 + A</a:t>
            </a:r>
            <a:r>
              <a:rPr lang="en-US" altLang="en-US" b="1" baseline="-25000" dirty="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 + … 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	A = F</a:t>
            </a:r>
            <a:r>
              <a:rPr lang="en-US" altLang="en-US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x + F</a:t>
            </a:r>
            <a:r>
              <a:rPr lang="en-US" altLang="en-US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x  + …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dirty="0">
                <a:solidFill>
                  <a:schemeClr val="bg1"/>
                </a:solidFill>
                <a:latin typeface="Sylfaen" panose="010A0502050306030303" pitchFamily="18" charset="0"/>
              </a:rPr>
              <a:t>მუშაობა უდრის </a:t>
            </a:r>
            <a:r>
              <a:rPr lang="en-US" altLang="en-US" i="1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F-X</a:t>
            </a:r>
            <a:endParaRPr lang="ka-GE" altLang="en-US" i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dirty="0">
                <a:solidFill>
                  <a:schemeClr val="bg1"/>
                </a:solidFill>
                <a:latin typeface="Sylfaen" panose="010A0502050306030303" pitchFamily="18" charset="0"/>
              </a:rPr>
              <a:t>	დიაგრამაზე ძალის მრუდის ქვეშ მოქცეული ფართობს</a:t>
            </a: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			</a:t>
            </a:r>
          </a:p>
        </p:txBody>
      </p:sp>
      <p:pic>
        <p:nvPicPr>
          <p:cNvPr id="51203" name="Picture 2" descr="C:\Users\User\Desktop\Untitled-1.jpg">
            <a:extLst>
              <a:ext uri="{FF2B5EF4-FFF2-40B4-BE49-F238E27FC236}">
                <a16:creationId xmlns:a16="http://schemas.microsoft.com/office/drawing/2014/main" id="{D5CADCDC-B8BA-F0C5-BA03-4141CC87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1981200"/>
            <a:ext cx="3841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Footer Placeholder 2">
            <a:extLst>
              <a:ext uri="{FF2B5EF4-FFF2-40B4-BE49-F238E27FC236}">
                <a16:creationId xmlns:a16="http://schemas.microsoft.com/office/drawing/2014/main" id="{6EC3589C-5CC4-45F7-B868-CB94678B29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1205" name="Slide Number Placeholder 3">
            <a:extLst>
              <a:ext uri="{FF2B5EF4-FFF2-40B4-BE49-F238E27FC236}">
                <a16:creationId xmlns:a16="http://schemas.microsoft.com/office/drawing/2014/main" id="{4CE2FEB9-21BA-D9CD-1F35-58230C3B0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3CE759-9360-4795-A562-F8F5459D27A8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014E0A19-8F33-38E9-C705-49C75C230C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ცვლადი ძალის მუშაობა</a:t>
            </a:r>
            <a:endParaRPr lang="ka-GE" altLang="en-US" sz="14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14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i="1">
                <a:solidFill>
                  <a:schemeClr val="bg1"/>
                </a:solidFill>
                <a:latin typeface="Sylfaen" panose="010A0502050306030303" pitchFamily="18" charset="0"/>
              </a:rPr>
              <a:t>განუსაზღვრელი ინტეგრალი:</a:t>
            </a: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i="1">
                <a:solidFill>
                  <a:schemeClr val="bg1"/>
                </a:solidFill>
                <a:latin typeface="Sylfaen" panose="010A0502050306030303" pitchFamily="18" charset="0"/>
              </a:rPr>
              <a:t>განსაზღვრული ინტეგრალი:</a:t>
            </a: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52227" name="Picture 2" descr="C:\Users\User\Desktop\Untitled-1.jpg">
            <a:extLst>
              <a:ext uri="{FF2B5EF4-FFF2-40B4-BE49-F238E27FC236}">
                <a16:creationId xmlns:a16="http://schemas.microsoft.com/office/drawing/2014/main" id="{BA486A7D-9D4B-5AEB-1746-24545695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1330325"/>
            <a:ext cx="38417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Footer Placeholder 2">
            <a:extLst>
              <a:ext uri="{FF2B5EF4-FFF2-40B4-BE49-F238E27FC236}">
                <a16:creationId xmlns:a16="http://schemas.microsoft.com/office/drawing/2014/main" id="{7BCE595A-A452-DB6C-3B9A-70CBD6349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2229" name="Slide Number Placeholder 3">
            <a:extLst>
              <a:ext uri="{FF2B5EF4-FFF2-40B4-BE49-F238E27FC236}">
                <a16:creationId xmlns:a16="http://schemas.microsoft.com/office/drawing/2014/main" id="{EB9C78AF-E3B2-56EB-5011-4744C434C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3D99F6-6B65-445B-B378-2067266DEA7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ru-RU" altLang="en-US" sz="1400">
              <a:solidFill>
                <a:srgbClr val="FFFF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230" name="Object 4">
                <a:extLst>
                  <a:ext uri="{FF2B5EF4-FFF2-40B4-BE49-F238E27FC236}">
                    <a16:creationId xmlns:a16="http://schemas.microsoft.com/office/drawing/2014/main" id="{4D1678E3-FDC7-396E-4FE6-125726C2EFA1}"/>
                  </a:ext>
                </a:extLst>
              </p:cNvPr>
              <p:cNvSpPr txBox="1"/>
              <p:nvPr/>
            </p:nvSpPr>
            <p:spPr bwMode="auto">
              <a:xfrm>
                <a:off x="731838" y="2835275"/>
                <a:ext cx="2752725" cy="1185862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2230" name="Object 4">
                <a:extLst>
                  <a:ext uri="{FF2B5EF4-FFF2-40B4-BE49-F238E27FC236}">
                    <a16:creationId xmlns:a16="http://schemas.microsoft.com/office/drawing/2014/main" id="{4D1678E3-FDC7-396E-4FE6-125726C2E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838" y="2835275"/>
                <a:ext cx="2752725" cy="1185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231" name="Object 4">
                <a:extLst>
                  <a:ext uri="{FF2B5EF4-FFF2-40B4-BE49-F238E27FC236}">
                    <a16:creationId xmlns:a16="http://schemas.microsoft.com/office/drawing/2014/main" id="{215FAC2A-EFD1-8D6C-9C8D-1CA644AD4289}"/>
                  </a:ext>
                </a:extLst>
              </p:cNvPr>
              <p:cNvSpPr txBox="1"/>
              <p:nvPr/>
            </p:nvSpPr>
            <p:spPr bwMode="auto">
              <a:xfrm>
                <a:off x="936625" y="1435100"/>
                <a:ext cx="2547938" cy="65405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𝑑𝐴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2231" name="Object 4">
                <a:extLst>
                  <a:ext uri="{FF2B5EF4-FFF2-40B4-BE49-F238E27FC236}">
                    <a16:creationId xmlns:a16="http://schemas.microsoft.com/office/drawing/2014/main" id="{215FAC2A-EFD1-8D6C-9C8D-1CA644AD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6625" y="1435100"/>
                <a:ext cx="2547938" cy="6540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232" name="Object 4">
                <a:extLst>
                  <a:ext uri="{FF2B5EF4-FFF2-40B4-BE49-F238E27FC236}">
                    <a16:creationId xmlns:a16="http://schemas.microsoft.com/office/drawing/2014/main" id="{F534E7D1-777F-4CA2-C83C-E3EC09ED51E1}"/>
                  </a:ext>
                </a:extLst>
              </p:cNvPr>
              <p:cNvSpPr txBox="1"/>
              <p:nvPr/>
            </p:nvSpPr>
            <p:spPr bwMode="auto">
              <a:xfrm>
                <a:off x="685800" y="4829175"/>
                <a:ext cx="7469188" cy="159067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2232" name="Object 4">
                <a:extLst>
                  <a:ext uri="{FF2B5EF4-FFF2-40B4-BE49-F238E27FC236}">
                    <a16:creationId xmlns:a16="http://schemas.microsoft.com/office/drawing/2014/main" id="{F534E7D1-777F-4CA2-C83C-E3EC09ED5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829175"/>
                <a:ext cx="7469188" cy="1590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FF8AE25E-2468-B262-2836-39ACBDA93B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</a:rPr>
              <a:t>ამოცანები</a:t>
            </a: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სხეულზე მოქმედი ძალების ტოლქმედი არ უდრის ნულს; შეიძლება თუ არა იყოს მუდმივი სხეულის:</a:t>
            </a: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- აჩქარება;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- კინეტიკური ენერგია;</a:t>
            </a:r>
          </a:p>
        </p:txBody>
      </p:sp>
      <p:sp>
        <p:nvSpPr>
          <p:cNvPr id="53251" name="Footer Placeholder 2">
            <a:extLst>
              <a:ext uri="{FF2B5EF4-FFF2-40B4-BE49-F238E27FC236}">
                <a16:creationId xmlns:a16="http://schemas.microsoft.com/office/drawing/2014/main" id="{3F6563C0-49FA-AACF-8161-5CD52393A2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5D48F96-1B5B-2723-40A1-5C2321FC55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8D8F20-08D9-49B8-A6C6-4CC4E9B7DE5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5608BA9B-3E64-E653-8A50-BD87D021DF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</a:rPr>
              <a:t>ამოცანები</a:t>
            </a: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ზოგიერთი ფიზიკური სიდიდის ნიშანი დამოკიდებულია კოორდინატთა ღერძების არჩევაზე. მაგალითად </a:t>
            </a:r>
            <a:r>
              <a:rPr lang="en-US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Z </a:t>
            </a: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ღერძის მიმართულება განსაზღვრავს თავისუფალი ვარდნის აჩქარების ნიშანს.</a:t>
            </a:r>
          </a:p>
          <a:p>
            <a:pPr eaLnBrk="1" hangingPunct="1">
              <a:buFontTx/>
              <a:buNone/>
            </a:pPr>
            <a:endParaRPr lang="ka-GE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დამოკიდებულია თუ არა მუშაობა კოორდინატთა ღერძის მიმართულებაზე?</a:t>
            </a: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რატომ?</a:t>
            </a:r>
          </a:p>
        </p:txBody>
      </p:sp>
      <p:sp>
        <p:nvSpPr>
          <p:cNvPr id="54275" name="Footer Placeholder 2">
            <a:extLst>
              <a:ext uri="{FF2B5EF4-FFF2-40B4-BE49-F238E27FC236}">
                <a16:creationId xmlns:a16="http://schemas.microsoft.com/office/drawing/2014/main" id="{D890E866-B0E7-61E0-AF96-83864ACA55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154057A-EF98-510E-F02F-F88F02AFE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F74C97-77C3-4744-92C5-3F0B289CB9FF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996AC46B-DEE4-BEE9-AEBA-20C062AF479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მუშაობა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შეიძლება მანქანა გადაადგილდებოდეს ადამიანის მიერ მოდებული ძალის მიმართ კუთხით: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მანქანის გადაადგილების მიმართულება განისაზღვრება ძალთა ტოლქმედით, რომელიც არ ემთხვევა ადამიანის ზეწოლის მიმართულებას: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ადამიანის მიერ შესრულებული მუშაობა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A = F S cos(</a:t>
            </a:r>
            <a:r>
              <a:rPr lang="en-US" altLang="en-US" sz="2800" b="1" dirty="0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6F4CE801-74BA-FBE3-36C8-9F2BA8967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191000"/>
            <a:ext cx="2362200" cy="1066800"/>
          </a:xfrm>
          <a:prstGeom prst="rect">
            <a:avLst/>
          </a:prstGeom>
          <a:solidFill>
            <a:srgbClr val="33CCCC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Line 5">
            <a:extLst>
              <a:ext uri="{FF2B5EF4-FFF2-40B4-BE49-F238E27FC236}">
                <a16:creationId xmlns:a16="http://schemas.microsoft.com/office/drawing/2014/main" id="{A2E0911F-4278-E30F-3482-FCBDEC4A42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657600"/>
            <a:ext cx="1981200" cy="1066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6">
            <a:extLst>
              <a:ext uri="{FF2B5EF4-FFF2-40B4-BE49-F238E27FC236}">
                <a16:creationId xmlns:a16="http://schemas.microsoft.com/office/drawing/2014/main" id="{FF51C2FE-8A6D-7FD2-DFFB-8523837B6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724400"/>
            <a:ext cx="2895600" cy="0"/>
          </a:xfrm>
          <a:prstGeom prst="line">
            <a:avLst/>
          </a:prstGeom>
          <a:noFill/>
          <a:ln w="50800">
            <a:solidFill>
              <a:srgbClr val="FFFF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7">
            <a:extLst>
              <a:ext uri="{FF2B5EF4-FFF2-40B4-BE49-F238E27FC236}">
                <a16:creationId xmlns:a16="http://schemas.microsoft.com/office/drawing/2014/main" id="{C9705722-371B-00B0-3067-36677FA2A28A}"/>
              </a:ext>
            </a:extLst>
          </p:cNvPr>
          <p:cNvSpPr>
            <a:spLocks/>
          </p:cNvSpPr>
          <p:nvPr/>
        </p:nvSpPr>
        <p:spPr bwMode="auto">
          <a:xfrm>
            <a:off x="5257800" y="4267200"/>
            <a:ext cx="254000" cy="457200"/>
          </a:xfrm>
          <a:custGeom>
            <a:avLst/>
            <a:gdLst>
              <a:gd name="T0" fmla="*/ 0 w 160"/>
              <a:gd name="T1" fmla="*/ 0 h 288"/>
              <a:gd name="T2" fmla="*/ 2147483646 w 160"/>
              <a:gd name="T3" fmla="*/ 2147483646 h 288"/>
              <a:gd name="T4" fmla="*/ 2147483646 w 160"/>
              <a:gd name="T5" fmla="*/ 2147483646 h 288"/>
              <a:gd name="T6" fmla="*/ 0 60000 65536"/>
              <a:gd name="T7" fmla="*/ 0 60000 65536"/>
              <a:gd name="T8" fmla="*/ 0 60000 65536"/>
              <a:gd name="T9" fmla="*/ 0 w 160"/>
              <a:gd name="T10" fmla="*/ 0 h 288"/>
              <a:gd name="T11" fmla="*/ 160 w 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288">
                <a:moveTo>
                  <a:pt x="0" y="0"/>
                </a:moveTo>
                <a:cubicBezTo>
                  <a:pt x="64" y="48"/>
                  <a:pt x="128" y="96"/>
                  <a:pt x="144" y="144"/>
                </a:cubicBezTo>
                <a:cubicBezTo>
                  <a:pt x="160" y="192"/>
                  <a:pt x="128" y="240"/>
                  <a:pt x="96" y="288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59B594BD-64EE-DC7A-2CA3-905AE60BA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5814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endParaRPr lang="ru-RU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DF817000-230D-579C-1E5B-7176F9277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9225" name="Text Box 10">
            <a:extLst>
              <a:ext uri="{FF2B5EF4-FFF2-40B4-BE49-F238E27FC236}">
                <a16:creationId xmlns:a16="http://schemas.microsoft.com/office/drawing/2014/main" id="{B9BFB25D-DAE5-CE08-B17F-86AE279AB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91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endParaRPr lang="ru-RU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49E8FDFB-3233-242A-EC58-B165B038B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9227" name="Footer Placeholder 2">
            <a:extLst>
              <a:ext uri="{FF2B5EF4-FFF2-40B4-BE49-F238E27FC236}">
                <a16:creationId xmlns:a16="http://schemas.microsoft.com/office/drawing/2014/main" id="{1A4A2A0C-D8FE-699A-8405-E57A49522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9228" name="Slide Number Placeholder 3">
            <a:extLst>
              <a:ext uri="{FF2B5EF4-FFF2-40B4-BE49-F238E27FC236}">
                <a16:creationId xmlns:a16="http://schemas.microsoft.com/office/drawing/2014/main" id="{0DD67EC5-1A76-0671-5BCF-51EBDA48B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2BAFE5-3677-48AA-80D0-0B9BC4319884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3A19DFE0-A9D8-8118-313B-D855AF6D44D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</a:rPr>
              <a:t>ამოცანები</a:t>
            </a:r>
          </a:p>
          <a:p>
            <a:pPr eaLnBrk="1" hangingPunct="1">
              <a:buFontTx/>
              <a:buNone/>
            </a:pPr>
            <a:endParaRPr lang="ka-GE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მანქანა მუდმივი სიმძლავრით მომუშავე ძრავის ზემოქმედებით იწყებს მოძრაობას აჩქარებით.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როდის არის მანქანის აჩქარება მეტი: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- მოძრაობის დასაწყისში;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- მოძრაობის ბოლოს;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	- აჩქარება უცვლელია;</a:t>
            </a:r>
          </a:p>
        </p:txBody>
      </p:sp>
      <p:sp>
        <p:nvSpPr>
          <p:cNvPr id="55299" name="Footer Placeholder 2">
            <a:extLst>
              <a:ext uri="{FF2B5EF4-FFF2-40B4-BE49-F238E27FC236}">
                <a16:creationId xmlns:a16="http://schemas.microsoft.com/office/drawing/2014/main" id="{16A44CF7-98B0-7EB5-BFB8-25A58B0BE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02D64535-6438-4CB8-7854-BCE0EC0A0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D0F68F-2A29-46F4-825C-F252280A7F0D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93ECC9DE-BF94-E288-BE25-0A1579C4A5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</a:rPr>
              <a:t>ამოცანები</a:t>
            </a:r>
            <a:endParaRPr lang="ka-GE" altLang="en-US" sz="2400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ka-GE" altLang="en-US" sz="20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000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იპოვეთ ზამბარის მიერ შესრულებული მუშაობა სხეულზე, რომელიც მოძრაობს ჰორიზონტალურად 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წერტილიდან 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წერტილამდე, თუკი ზამბარის დაჭიმულობა ემორჩილება ჰუკის კანონს:</a:t>
            </a:r>
            <a:endParaRPr lang="ka-GE" altLang="en-US" sz="10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10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F(x) = k ( x - x</a:t>
            </a:r>
            <a:r>
              <a:rPr lang="en-US" altLang="en-US" i="1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1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000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1000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როდის არის ზამბარის მიერ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შესრულებული მუშაობა დადებითი 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ან უარყოფითი და რატომ?</a:t>
            </a:r>
          </a:p>
        </p:txBody>
      </p:sp>
      <p:sp>
        <p:nvSpPr>
          <p:cNvPr id="56323" name="Footer Placeholder 2">
            <a:extLst>
              <a:ext uri="{FF2B5EF4-FFF2-40B4-BE49-F238E27FC236}">
                <a16:creationId xmlns:a16="http://schemas.microsoft.com/office/drawing/2014/main" id="{79AD0B8C-CF19-FB96-4968-6E2FCE4F6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5B1FC21-C363-2D33-6E72-FA705A7F6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FD9824-B308-40B0-9FB6-B6BE797AC7A7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ru-RU" altLang="en-US" sz="1400">
              <a:solidFill>
                <a:srgbClr val="FFFFCC"/>
              </a:solidFill>
            </a:endParaRPr>
          </a:p>
        </p:txBody>
      </p:sp>
      <p:pic>
        <p:nvPicPr>
          <p:cNvPr id="56325" name="Picture 12">
            <a:extLst>
              <a:ext uri="{FF2B5EF4-FFF2-40B4-BE49-F238E27FC236}">
                <a16:creationId xmlns:a16="http://schemas.microsoft.com/office/drawing/2014/main" id="{DC64DDC5-72A1-9F10-2B15-BF80FBECA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0"/>
            <a:ext cx="2057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BFA95486-0312-9602-EC11-122368C206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ენერგიის მუდმივობის კანონი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მუშაობა და კინეტიკური ენერგია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სიმძლავრე და ენერგია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პოტენციური ენერგია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ენერგიის შენახვის კანონი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კონსერვატული და </a:t>
            </a:r>
            <a:r>
              <a:rPr lang="ka-GE" altLang="en-US" sz="2800" dirty="0" err="1">
                <a:solidFill>
                  <a:srgbClr val="FFFF00"/>
                </a:solidFill>
                <a:latin typeface="Sylfaen" panose="010A0502050306030303" pitchFamily="18" charset="0"/>
              </a:rPr>
              <a:t>არაკონსერვატული</a:t>
            </a: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 ძალები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ზამბარის დაჭიმულობის ძალა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rgbClr val="FFFF00"/>
                </a:solidFill>
                <a:latin typeface="Sylfaen" panose="010A0502050306030303" pitchFamily="18" charset="0"/>
              </a:rPr>
              <a:t>	ხახუნის ძალა</a:t>
            </a:r>
          </a:p>
        </p:txBody>
      </p:sp>
      <p:sp>
        <p:nvSpPr>
          <p:cNvPr id="57347" name="Footer Placeholder 2">
            <a:extLst>
              <a:ext uri="{FF2B5EF4-FFF2-40B4-BE49-F238E27FC236}">
                <a16:creationId xmlns:a16="http://schemas.microsoft.com/office/drawing/2014/main" id="{B8218A48-4536-0E31-1088-523A7089C7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54981D7E-DEA2-86E2-217E-CA731F30A1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53BE63-F759-46FE-AF41-E49377A99EC8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9760A141-634D-600B-F184-B271E64BC9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rgbClr val="0000FF"/>
                </a:solidFill>
              </a:rPr>
              <a:t>	</a:t>
            </a:r>
            <a:r>
              <a:rPr lang="en-US" altLang="en-US" b="1" dirty="0">
                <a:solidFill>
                  <a:schemeClr val="bg1"/>
                </a:solidFill>
              </a:rPr>
              <a:t>www.tevza.org/home/course/phys2025</a:t>
            </a:r>
            <a:endParaRPr lang="ka-GE" altLang="en-US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1203" name="Footer Placeholder 4">
            <a:extLst>
              <a:ext uri="{FF2B5EF4-FFF2-40B4-BE49-F238E27FC236}">
                <a16:creationId xmlns:a16="http://schemas.microsoft.com/office/drawing/2014/main" id="{9B5F18AB-657C-3581-C745-12F455616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</a:t>
            </a:r>
            <a:r>
              <a:rPr lang="ka-GE" altLang="en-US">
                <a:solidFill>
                  <a:srgbClr val="FFFFCC"/>
                </a:solidFill>
                <a:latin typeface="Sylfaen" panose="010A0502050306030303" pitchFamily="18" charset="0"/>
              </a:rPr>
              <a:t>: 7     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989B50AC-A745-2E1B-C16D-7869DEC232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35F8B5-3C25-4B84-BFDA-09D956F63214}" type="slidenum">
              <a:rPr lang="ru-RU" altLang="en-US">
                <a:solidFill>
                  <a:srgbClr val="FFFFCC"/>
                </a:solidFill>
              </a:rPr>
              <a:pPr/>
              <a:t>53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4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50EA6484-CD8D-04B4-4BBF-0581012890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მუშაობა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ძალა და გადაადგილება: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ვექტორები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მუშაობა: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სკალარი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მუშაობას ასრულებს კონკრეტული ძალა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სხეულის წრფივი გადაადგილებისას მუშაობა გამოითვლება ძალისა და გადაადგილების ვექტორების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სკალარული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ნამრავლით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A = F </a:t>
            </a:r>
            <a:r>
              <a:rPr lang="en-US" altLang="en-US" b="1" dirty="0">
                <a:solidFill>
                  <a:srgbClr val="FFFF00"/>
                </a:solidFill>
              </a:rPr>
              <a:t>·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S</a:t>
            </a:r>
            <a:endParaRPr lang="ka-GE" altLang="en-US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4F99736B-EB43-D2E0-4976-F28D35EA8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18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 dirty="0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 dirty="0">
              <a:latin typeface="Symbol" panose="05050102010706020507" pitchFamily="18" charset="2"/>
            </a:endParaRP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74D23584-82CA-9911-9C6C-F6AF5D845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8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0245" name="Rectangle 6">
            <a:extLst>
              <a:ext uri="{FF2B5EF4-FFF2-40B4-BE49-F238E27FC236}">
                <a16:creationId xmlns:a16="http://schemas.microsoft.com/office/drawing/2014/main" id="{D17EE3DE-315A-3AEC-3DB8-BF0DC21F5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105400"/>
            <a:ext cx="2590800" cy="12192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Footer Placeholder 2">
            <a:extLst>
              <a:ext uri="{FF2B5EF4-FFF2-40B4-BE49-F238E27FC236}">
                <a16:creationId xmlns:a16="http://schemas.microsoft.com/office/drawing/2014/main" id="{BD04E83B-FCA5-F1F4-497C-5CBEEE5A0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0247" name="Slide Number Placeholder 3">
            <a:extLst>
              <a:ext uri="{FF2B5EF4-FFF2-40B4-BE49-F238E27FC236}">
                <a16:creationId xmlns:a16="http://schemas.microsoft.com/office/drawing/2014/main" id="{7CBC3217-F455-2118-09BC-60BA1369B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B517FE-180D-438D-B629-1505A651E0F5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D3FB07E-DB34-F5E2-0DCB-5042111FD5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ნულოვანი მუშაობა</a:t>
            </a:r>
          </a:p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ძალამ შეიძლება შეასრულოს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დადებითი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,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უარყოფითი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ან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ნულოვანი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მუშაობა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იმისათვის რომ შევასრულოთ მუშაობა საჭიროა სხეულის გადაადგილება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ვაწვებით მანქანას მაგრამ ვერ გადავაადგილებთ: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		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S = 0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			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	A = 0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11267" name="Picture 4" descr="_45451649_6_2_snow4">
            <a:extLst>
              <a:ext uri="{FF2B5EF4-FFF2-40B4-BE49-F238E27FC236}">
                <a16:creationId xmlns:a16="http://schemas.microsoft.com/office/drawing/2014/main" id="{9CD16E04-320D-78F8-1793-6D7208C6E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84738"/>
            <a:ext cx="25908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Footer Placeholder 2">
            <a:extLst>
              <a:ext uri="{FF2B5EF4-FFF2-40B4-BE49-F238E27FC236}">
                <a16:creationId xmlns:a16="http://schemas.microsoft.com/office/drawing/2014/main" id="{3FA641F1-36EA-C2E7-941E-13B82AD3E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2C4FE1CE-BD5D-9D0D-B859-2A44F0B5F2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80C9E8-049F-44C5-AAD0-086A005C86D2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69671B97-0D8D-07AB-097E-C023B1F68A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უარყოფითი მუშაობა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შეიძლება სხეული გადაადგილდებოდეს ერთ–ერთი მოქმედი ძალის საწინააღმდეგოდ. ამ შემთხვევაში ძალის შესრულებული მუშაობა უარყოფითი სიდიდეა</a:t>
            </a: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		A = F S cos(180</a:t>
            </a:r>
            <a:r>
              <a:rPr lang="en-US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o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) = -F S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A &lt; 0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2C80C647-CBB7-D271-BDF8-0AB8265BD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276600"/>
            <a:ext cx="1524000" cy="685800"/>
          </a:xfrm>
          <a:prstGeom prst="rect">
            <a:avLst/>
          </a:prstGeom>
          <a:solidFill>
            <a:srgbClr val="33CCCC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Line 5">
            <a:extLst>
              <a:ext uri="{FF2B5EF4-FFF2-40B4-BE49-F238E27FC236}">
                <a16:creationId xmlns:a16="http://schemas.microsoft.com/office/drawing/2014/main" id="{1A0FDE0C-D199-4623-A30F-FFDCB4FA30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657600"/>
            <a:ext cx="18288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6">
            <a:extLst>
              <a:ext uri="{FF2B5EF4-FFF2-40B4-BE49-F238E27FC236}">
                <a16:creationId xmlns:a16="http://schemas.microsoft.com/office/drawing/2014/main" id="{DA291087-CFEF-9999-6A4A-06C96B7780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657600"/>
            <a:ext cx="2057400" cy="0"/>
          </a:xfrm>
          <a:prstGeom prst="line">
            <a:avLst/>
          </a:prstGeom>
          <a:noFill/>
          <a:ln w="50800">
            <a:solidFill>
              <a:srgbClr val="FFFF00"/>
            </a:solidFill>
            <a:prstDash val="dash"/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49EAA4AD-B6A9-E7EF-4A54-E32E5CAA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048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  <a:endParaRPr lang="ru-RU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5" name="Text Box 8">
            <a:extLst>
              <a:ext uri="{FF2B5EF4-FFF2-40B4-BE49-F238E27FC236}">
                <a16:creationId xmlns:a16="http://schemas.microsoft.com/office/drawing/2014/main" id="{553C3881-ABE9-3775-C71E-5041D5883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048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endParaRPr lang="ru-RU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id="{136722D2-6D68-A4C2-9A4D-5515102C3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12297" name="Text Box 10">
            <a:extLst>
              <a:ext uri="{FF2B5EF4-FFF2-40B4-BE49-F238E27FC236}">
                <a16:creationId xmlns:a16="http://schemas.microsoft.com/office/drawing/2014/main" id="{E191A59A-74C5-670E-4D5E-EC7496E7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pic>
        <p:nvPicPr>
          <p:cNvPr id="12298" name="Picture 11" descr="500719053KOEJKg_fs">
            <a:extLst>
              <a:ext uri="{FF2B5EF4-FFF2-40B4-BE49-F238E27FC236}">
                <a16:creationId xmlns:a16="http://schemas.microsoft.com/office/drawing/2014/main" id="{6F5F31AC-07DD-EBDE-F382-2D69F518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Footer Placeholder 2">
            <a:extLst>
              <a:ext uri="{FF2B5EF4-FFF2-40B4-BE49-F238E27FC236}">
                <a16:creationId xmlns:a16="http://schemas.microsoft.com/office/drawing/2014/main" id="{A61AE54E-E63F-2784-66EE-68D9CDDAA1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2300" name="Slide Number Placeholder 3">
            <a:extLst>
              <a:ext uri="{FF2B5EF4-FFF2-40B4-BE49-F238E27FC236}">
                <a16:creationId xmlns:a16="http://schemas.microsoft.com/office/drawing/2014/main" id="{8FA3B296-0FDB-4AE7-3149-40912AABF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615A02-5CDC-4B07-B0C3-A2AEE52F01E0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90FDF4FE-F2DC-4297-ECC2-67062B12668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სრული მუშაობა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სხეულზე შესრულებული სრული მუშაობა უდრის მასზე მოქმედი ძალების მიერ შესრულებული მუშაობების ჯამს</a:t>
            </a:r>
          </a:p>
          <a:p>
            <a:pPr eaLnBrk="1" hangingPunct="1">
              <a:buFontTx/>
              <a:buNone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A = A</a:t>
            </a:r>
            <a:r>
              <a:rPr lang="en-US" altLang="en-US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+ A</a:t>
            </a:r>
            <a:r>
              <a:rPr lang="en-US" altLang="en-US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+ A</a:t>
            </a:r>
            <a:r>
              <a:rPr lang="en-US" altLang="en-US" b="1" baseline="-25000" dirty="0">
                <a:solidFill>
                  <a:srgbClr val="FFFF00"/>
                </a:solidFill>
                <a:latin typeface="Sylfaen" panose="010A0502050306030303" pitchFamily="18" charset="0"/>
              </a:rPr>
              <a:t>3</a:t>
            </a:r>
            <a:r>
              <a:rPr lang="en-US" altLang="en-US" b="1" dirty="0">
                <a:solidFill>
                  <a:srgbClr val="FFFF00"/>
                </a:solidFill>
                <a:latin typeface="Sylfaen" panose="010A0502050306030303" pitchFamily="18" charset="0"/>
              </a:rPr>
              <a:t> + …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მუშაობა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სკალარული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სიდიდეა, ამიტომ </a:t>
            </a:r>
            <a:r>
              <a:rPr lang="ka-GE" altLang="en-US" sz="2800" dirty="0" err="1">
                <a:solidFill>
                  <a:schemeClr val="bg1"/>
                </a:solidFill>
                <a:latin typeface="Sylfaen" panose="010A0502050306030303" pitchFamily="18" charset="0"/>
              </a:rPr>
              <a:t>აჯამვა</a:t>
            </a:r>
            <a:r>
              <a:rPr lang="ka-GE" alt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 შესაძლებელია სხეულის გადაადგილების მიმართულების გათვალისწინების გარეშე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705C8DB2-5018-748E-7CC0-57E7C73CE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048000"/>
            <a:ext cx="5029200" cy="106680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6" name="Footer Placeholder 2">
            <a:extLst>
              <a:ext uri="{FF2B5EF4-FFF2-40B4-BE49-F238E27FC236}">
                <a16:creationId xmlns:a16="http://schemas.microsoft.com/office/drawing/2014/main" id="{1CF07D86-F486-BAF7-D66D-11F08BA726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2025 				ლექცია: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7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	   </a:t>
            </a:r>
            <a:r>
              <a:rPr lang="en-US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1400" dirty="0">
                <a:solidFill>
                  <a:srgbClr val="FFFFCC"/>
                </a:solidFill>
                <a:latin typeface="Sylfaen" panose="010A0502050306030303" pitchFamily="18" charset="0"/>
              </a:rPr>
              <a:t>გვერდი</a:t>
            </a:r>
            <a:r>
              <a:rPr lang="ka-GE" altLang="en-US" sz="1400" dirty="0">
                <a:solidFill>
                  <a:srgbClr val="FFFFCC"/>
                </a:solidFill>
              </a:rPr>
              <a:t>: </a:t>
            </a:r>
            <a:endParaRPr lang="ru-RU" altLang="en-US" sz="1400" dirty="0">
              <a:solidFill>
                <a:srgbClr val="FFFFCC"/>
              </a:solidFill>
            </a:endParaRPr>
          </a:p>
        </p:txBody>
      </p:sp>
      <p:sp>
        <p:nvSpPr>
          <p:cNvPr id="13317" name="Slide Number Placeholder 3">
            <a:extLst>
              <a:ext uri="{FF2B5EF4-FFF2-40B4-BE49-F238E27FC236}">
                <a16:creationId xmlns:a16="http://schemas.microsoft.com/office/drawing/2014/main" id="{E92BFF2D-CECD-57FE-0933-D4580E1F67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6B9A6-667D-47A8-85F0-EFE63910A3E6}" type="slidenum">
              <a:rPr lang="ru-RU" altLang="en-US" sz="1400">
                <a:solidFill>
                  <a:srgbClr val="FFFFCC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en-US" sz="14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3471</Words>
  <Application>Microsoft Office PowerPoint</Application>
  <PresentationFormat>On-screen Show (4:3)</PresentationFormat>
  <Paragraphs>623</Paragraphs>
  <Slides>53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Cambria Math</vt:lpstr>
      <vt:lpstr>Sylfaen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Aleko</dc:creator>
  <cp:lastModifiedBy>Alexander Tevzadze</cp:lastModifiedBy>
  <cp:revision>584</cp:revision>
  <cp:lastPrinted>2025-10-05T18:21:22Z</cp:lastPrinted>
  <dcterms:created xsi:type="dcterms:W3CDTF">1601-01-01T00:00:00Z</dcterms:created>
  <dcterms:modified xsi:type="dcterms:W3CDTF">2025-11-09T23:38:22Z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