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04" r:id="rId2"/>
    <p:sldId id="345" r:id="rId3"/>
    <p:sldId id="346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363" r:id="rId21"/>
    <p:sldId id="364" r:id="rId22"/>
    <p:sldId id="365" r:id="rId23"/>
    <p:sldId id="366" r:id="rId24"/>
    <p:sldId id="367" r:id="rId25"/>
    <p:sldId id="368" r:id="rId26"/>
    <p:sldId id="369" r:id="rId27"/>
    <p:sldId id="370" r:id="rId28"/>
    <p:sldId id="371" r:id="rId29"/>
    <p:sldId id="372" r:id="rId30"/>
    <p:sldId id="373" r:id="rId31"/>
    <p:sldId id="374" r:id="rId32"/>
    <p:sldId id="375" r:id="rId33"/>
    <p:sldId id="376" r:id="rId34"/>
    <p:sldId id="377" r:id="rId35"/>
    <p:sldId id="378" r:id="rId36"/>
    <p:sldId id="379" r:id="rId37"/>
    <p:sldId id="380" r:id="rId38"/>
    <p:sldId id="381" r:id="rId39"/>
    <p:sldId id="382" r:id="rId40"/>
    <p:sldId id="383" r:id="rId41"/>
    <p:sldId id="384" r:id="rId42"/>
    <p:sldId id="445" r:id="rId43"/>
    <p:sldId id="386" r:id="rId44"/>
    <p:sldId id="387" r:id="rId45"/>
    <p:sldId id="388" r:id="rId46"/>
    <p:sldId id="443" r:id="rId47"/>
  </p:sldIdLst>
  <p:sldSz cx="9144000" cy="6858000" type="screen4x3"/>
  <p:notesSz cx="10234613" cy="710406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8" userDrawn="1">
          <p15:clr>
            <a:srgbClr val="A4A3A4"/>
          </p15:clr>
        </p15:guide>
        <p15:guide id="2" pos="322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66FF"/>
    <a:srgbClr val="FF99FF"/>
    <a:srgbClr val="FFFFCC"/>
    <a:srgbClr val="FFCCFF"/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06AE0F-4DA1-4029-B878-D134ADABBD04}" v="59" dt="2025-10-26T15:27:31.3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 autoAdjust="0"/>
    <p:restoredTop sz="77555" autoAdjust="0"/>
  </p:normalViewPr>
  <p:slideViewPr>
    <p:cSldViewPr>
      <p:cViewPr varScale="1">
        <p:scale>
          <a:sx n="102" d="100"/>
          <a:sy n="102" d="100"/>
        </p:scale>
        <p:origin x="1884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75" d="100"/>
          <a:sy n="75" d="100"/>
        </p:scale>
        <p:origin x="2274" y="66"/>
      </p:cViewPr>
      <p:guideLst>
        <p:guide orient="horz" pos="2238"/>
        <p:guide pos="322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Tevzadze" userId="a8cef4de59c3fb7d" providerId="LiveId" clId="{001FE859-3AA9-48C1-9318-DA584DD888EC}"/>
    <pc:docChg chg="undo custSel addSld delSld modSld">
      <pc:chgData name="Alexander Tevzadze" userId="a8cef4de59c3fb7d" providerId="LiveId" clId="{001FE859-3AA9-48C1-9318-DA584DD888EC}" dt="2025-10-12T18:47:02.638" v="1395" actId="14100"/>
      <pc:docMkLst>
        <pc:docMk/>
      </pc:docMkLst>
      <pc:sldChg chg="delSp modSp add del mod">
        <pc:chgData name="Alexander Tevzadze" userId="a8cef4de59c3fb7d" providerId="LiveId" clId="{001FE859-3AA9-48C1-9318-DA584DD888EC}" dt="2025-10-12T18:04:58.562" v="1247" actId="403"/>
        <pc:sldMkLst>
          <pc:docMk/>
          <pc:sldMk cId="0" sldId="304"/>
        </pc:sldMkLst>
        <pc:spChg chg="mod">
          <ac:chgData name="Alexander Tevzadze" userId="a8cef4de59c3fb7d" providerId="LiveId" clId="{001FE859-3AA9-48C1-9318-DA584DD888EC}" dt="2025-10-12T18:04:58.562" v="1247" actId="403"/>
          <ac:spMkLst>
            <pc:docMk/>
            <pc:sldMk cId="0" sldId="304"/>
            <ac:spMk id="5123" creationId="{C642BC4D-5784-E776-4B8B-EB11F715793C}"/>
          </ac:spMkLst>
        </pc:spChg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05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06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07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08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09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0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1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2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3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4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5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6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7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8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19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20"/>
        </pc:sldMkLst>
      </pc:sldChg>
      <pc:sldChg chg="del">
        <pc:chgData name="Alexander Tevzadze" userId="a8cef4de59c3fb7d" providerId="LiveId" clId="{001FE859-3AA9-48C1-9318-DA584DD888EC}" dt="2025-09-28T19:50:51.883" v="1" actId="47"/>
        <pc:sldMkLst>
          <pc:docMk/>
          <pc:sldMk cId="0" sldId="321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2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3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4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5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6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7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8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29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0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1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2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3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4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5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6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7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8"/>
        </pc:sldMkLst>
      </pc:sldChg>
      <pc:sldChg chg="del">
        <pc:chgData name="Alexander Tevzadze" userId="a8cef4de59c3fb7d" providerId="LiveId" clId="{001FE859-3AA9-48C1-9318-DA584DD888EC}" dt="2025-09-28T19:51:00.057" v="2" actId="47"/>
        <pc:sldMkLst>
          <pc:docMk/>
          <pc:sldMk cId="0" sldId="339"/>
        </pc:sldMkLst>
      </pc:sldChg>
      <pc:sldChg chg="del">
        <pc:chgData name="Alexander Tevzadze" userId="a8cef4de59c3fb7d" providerId="LiveId" clId="{001FE859-3AA9-48C1-9318-DA584DD888EC}" dt="2025-09-28T19:51:03.584" v="3" actId="47"/>
        <pc:sldMkLst>
          <pc:docMk/>
          <pc:sldMk cId="0" sldId="341"/>
        </pc:sldMkLst>
      </pc:sldChg>
      <pc:sldChg chg="del">
        <pc:chgData name="Alexander Tevzadze" userId="a8cef4de59c3fb7d" providerId="LiveId" clId="{001FE859-3AA9-48C1-9318-DA584DD888EC}" dt="2025-09-28T19:51:03.584" v="3" actId="47"/>
        <pc:sldMkLst>
          <pc:docMk/>
          <pc:sldMk cId="0" sldId="342"/>
        </pc:sldMkLst>
      </pc:sldChg>
      <pc:sldChg chg="del">
        <pc:chgData name="Alexander Tevzadze" userId="a8cef4de59c3fb7d" providerId="LiveId" clId="{001FE859-3AA9-48C1-9318-DA584DD888EC}" dt="2025-09-28T19:51:03.584" v="3" actId="47"/>
        <pc:sldMkLst>
          <pc:docMk/>
          <pc:sldMk cId="0" sldId="343"/>
        </pc:sldMkLst>
      </pc:sldChg>
      <pc:sldChg chg="add del">
        <pc:chgData name="Alexander Tevzadze" userId="a8cef4de59c3fb7d" providerId="LiveId" clId="{001FE859-3AA9-48C1-9318-DA584DD888EC}" dt="2025-10-05T17:33:19.393" v="1023" actId="47"/>
        <pc:sldMkLst>
          <pc:docMk/>
          <pc:sldMk cId="0" sldId="344"/>
        </pc:sldMkLst>
      </pc:sldChg>
      <pc:sldChg chg="modSp add del mod">
        <pc:chgData name="Alexander Tevzadze" userId="a8cef4de59c3fb7d" providerId="LiveId" clId="{001FE859-3AA9-48C1-9318-DA584DD888EC}" dt="2025-10-05T17:32:30.262" v="993" actId="47"/>
        <pc:sldMkLst>
          <pc:docMk/>
          <pc:sldMk cId="0" sldId="345"/>
        </pc:sldMkLst>
      </pc:sldChg>
      <pc:sldChg chg="modSp add del mod">
        <pc:chgData name="Alexander Tevzadze" userId="a8cef4de59c3fb7d" providerId="LiveId" clId="{001FE859-3AA9-48C1-9318-DA584DD888EC}" dt="2025-10-12T18:05:18.648" v="1251" actId="47"/>
        <pc:sldMkLst>
          <pc:docMk/>
          <pc:sldMk cId="0" sldId="346"/>
        </pc:sldMkLst>
      </pc:sldChg>
      <pc:sldChg chg="modSp add del mod">
        <pc:chgData name="Alexander Tevzadze" userId="a8cef4de59c3fb7d" providerId="LiveId" clId="{001FE859-3AA9-48C1-9318-DA584DD888EC}" dt="2025-10-12T18:03:06.881" v="1220" actId="47"/>
        <pc:sldMkLst>
          <pc:docMk/>
          <pc:sldMk cId="0" sldId="347"/>
        </pc:sldMkLst>
      </pc:sldChg>
      <pc:sldChg chg="modSp add del mod">
        <pc:chgData name="Alexander Tevzadze" userId="a8cef4de59c3fb7d" providerId="LiveId" clId="{001FE859-3AA9-48C1-9318-DA584DD888EC}" dt="2025-10-12T18:03:06.881" v="1220" actId="47"/>
        <pc:sldMkLst>
          <pc:docMk/>
          <pc:sldMk cId="0" sldId="348"/>
        </pc:sldMkLst>
      </pc:sldChg>
      <pc:sldChg chg="modSp add del mod">
        <pc:chgData name="Alexander Tevzadze" userId="a8cef4de59c3fb7d" providerId="LiveId" clId="{001FE859-3AA9-48C1-9318-DA584DD888EC}" dt="2025-10-12T18:03:06.881" v="1220" actId="47"/>
        <pc:sldMkLst>
          <pc:docMk/>
          <pc:sldMk cId="0" sldId="349"/>
        </pc:sldMkLst>
      </pc:sldChg>
      <pc:sldChg chg="modSp add del">
        <pc:chgData name="Alexander Tevzadze" userId="a8cef4de59c3fb7d" providerId="LiveId" clId="{001FE859-3AA9-48C1-9318-DA584DD888EC}" dt="2025-10-12T18:03:06.881" v="1220" actId="47"/>
        <pc:sldMkLst>
          <pc:docMk/>
          <pc:sldMk cId="0" sldId="350"/>
        </pc:sldMkLst>
      </pc:sldChg>
      <pc:sldChg chg="modSp add del mod">
        <pc:chgData name="Alexander Tevzadze" userId="a8cef4de59c3fb7d" providerId="LiveId" clId="{001FE859-3AA9-48C1-9318-DA584DD888EC}" dt="2025-10-12T18:03:02.182" v="1219" actId="47"/>
        <pc:sldMkLst>
          <pc:docMk/>
          <pc:sldMk cId="0" sldId="351"/>
        </pc:sldMkLst>
      </pc:sldChg>
      <pc:sldChg chg="modSp add del mod">
        <pc:chgData name="Alexander Tevzadze" userId="a8cef4de59c3fb7d" providerId="LiveId" clId="{001FE859-3AA9-48C1-9318-DA584DD888EC}" dt="2025-10-12T18:03:02.182" v="1219" actId="47"/>
        <pc:sldMkLst>
          <pc:docMk/>
          <pc:sldMk cId="0" sldId="352"/>
        </pc:sldMkLst>
      </pc:sldChg>
      <pc:sldChg chg="modSp add del">
        <pc:chgData name="Alexander Tevzadze" userId="a8cef4de59c3fb7d" providerId="LiveId" clId="{001FE859-3AA9-48C1-9318-DA584DD888EC}" dt="2025-10-12T18:03:02.182" v="1219" actId="47"/>
        <pc:sldMkLst>
          <pc:docMk/>
          <pc:sldMk cId="0" sldId="353"/>
        </pc:sldMkLst>
      </pc:sldChg>
      <pc:sldChg chg="modSp add del">
        <pc:chgData name="Alexander Tevzadze" userId="a8cef4de59c3fb7d" providerId="LiveId" clId="{001FE859-3AA9-48C1-9318-DA584DD888EC}" dt="2025-10-12T18:03:02.182" v="1219" actId="47"/>
        <pc:sldMkLst>
          <pc:docMk/>
          <pc:sldMk cId="0" sldId="354"/>
        </pc:sldMkLst>
      </pc:sldChg>
      <pc:sldChg chg="modSp add del">
        <pc:chgData name="Alexander Tevzadze" userId="a8cef4de59c3fb7d" providerId="LiveId" clId="{001FE859-3AA9-48C1-9318-DA584DD888EC}" dt="2025-10-12T18:03:02.182" v="1219" actId="47"/>
        <pc:sldMkLst>
          <pc:docMk/>
          <pc:sldMk cId="0" sldId="355"/>
        </pc:sldMkLst>
      </pc:sldChg>
      <pc:sldChg chg="modSp add del mod">
        <pc:chgData name="Alexander Tevzadze" userId="a8cef4de59c3fb7d" providerId="LiveId" clId="{001FE859-3AA9-48C1-9318-DA584DD888EC}" dt="2025-10-12T18:03:02.182" v="1219" actId="47"/>
        <pc:sldMkLst>
          <pc:docMk/>
          <pc:sldMk cId="0" sldId="356"/>
        </pc:sldMkLst>
      </pc:sldChg>
      <pc:sldChg chg="addSp delSp modSp add del mod modAnim">
        <pc:chgData name="Alexander Tevzadze" userId="a8cef4de59c3fb7d" providerId="LiveId" clId="{001FE859-3AA9-48C1-9318-DA584DD888EC}" dt="2025-10-12T18:03:02.182" v="1219" actId="47"/>
        <pc:sldMkLst>
          <pc:docMk/>
          <pc:sldMk cId="0" sldId="357"/>
        </pc:sldMkLst>
      </pc:sldChg>
      <pc:sldChg chg="modSp add del mod">
        <pc:chgData name="Alexander Tevzadze" userId="a8cef4de59c3fb7d" providerId="LiveId" clId="{001FE859-3AA9-48C1-9318-DA584DD888EC}" dt="2025-10-12T18:03:02.182" v="1219" actId="47"/>
        <pc:sldMkLst>
          <pc:docMk/>
          <pc:sldMk cId="0" sldId="358"/>
        </pc:sldMkLst>
      </pc:sldChg>
      <pc:sldChg chg="modSp add del mod">
        <pc:chgData name="Alexander Tevzadze" userId="a8cef4de59c3fb7d" providerId="LiveId" clId="{001FE859-3AA9-48C1-9318-DA584DD888EC}" dt="2025-10-12T18:03:02.182" v="1219" actId="47"/>
        <pc:sldMkLst>
          <pc:docMk/>
          <pc:sldMk cId="0" sldId="359"/>
        </pc:sldMkLst>
      </pc:sldChg>
      <pc:sldChg chg="modSp add del">
        <pc:chgData name="Alexander Tevzadze" userId="a8cef4de59c3fb7d" providerId="LiveId" clId="{001FE859-3AA9-48C1-9318-DA584DD888EC}" dt="2025-10-12T18:03:02.182" v="1219" actId="47"/>
        <pc:sldMkLst>
          <pc:docMk/>
          <pc:sldMk cId="0" sldId="360"/>
        </pc:sldMkLst>
      </pc:sldChg>
      <pc:sldChg chg="modSp add del">
        <pc:chgData name="Alexander Tevzadze" userId="a8cef4de59c3fb7d" providerId="LiveId" clId="{001FE859-3AA9-48C1-9318-DA584DD888EC}" dt="2025-10-12T18:03:02.182" v="1219" actId="47"/>
        <pc:sldMkLst>
          <pc:docMk/>
          <pc:sldMk cId="0" sldId="361"/>
        </pc:sldMkLst>
      </pc:sldChg>
      <pc:sldChg chg="modSp add del">
        <pc:chgData name="Alexander Tevzadze" userId="a8cef4de59c3fb7d" providerId="LiveId" clId="{001FE859-3AA9-48C1-9318-DA584DD888EC}" dt="2025-10-12T18:03:02.182" v="1219" actId="47"/>
        <pc:sldMkLst>
          <pc:docMk/>
          <pc:sldMk cId="0" sldId="362"/>
        </pc:sldMkLst>
      </pc:sldChg>
      <pc:sldChg chg="modSp add del">
        <pc:chgData name="Alexander Tevzadze" userId="a8cef4de59c3fb7d" providerId="LiveId" clId="{001FE859-3AA9-48C1-9318-DA584DD888EC}" dt="2025-10-12T18:03:00.219" v="1218" actId="47"/>
        <pc:sldMkLst>
          <pc:docMk/>
          <pc:sldMk cId="0" sldId="363"/>
        </pc:sldMkLst>
      </pc:sldChg>
      <pc:sldChg chg="modSp add del">
        <pc:chgData name="Alexander Tevzadze" userId="a8cef4de59c3fb7d" providerId="LiveId" clId="{001FE859-3AA9-48C1-9318-DA584DD888EC}" dt="2025-10-12T18:03:00.219" v="1218" actId="47"/>
        <pc:sldMkLst>
          <pc:docMk/>
          <pc:sldMk cId="0" sldId="364"/>
        </pc:sldMkLst>
      </pc:sldChg>
      <pc:sldChg chg="modSp add del">
        <pc:chgData name="Alexander Tevzadze" userId="a8cef4de59c3fb7d" providerId="LiveId" clId="{001FE859-3AA9-48C1-9318-DA584DD888EC}" dt="2025-10-12T18:03:00.219" v="1218" actId="47"/>
        <pc:sldMkLst>
          <pc:docMk/>
          <pc:sldMk cId="0" sldId="365"/>
        </pc:sldMkLst>
      </pc:sldChg>
      <pc:sldChg chg="modSp add del mod">
        <pc:chgData name="Alexander Tevzadze" userId="a8cef4de59c3fb7d" providerId="LiveId" clId="{001FE859-3AA9-48C1-9318-DA584DD888EC}" dt="2025-10-12T18:03:00.219" v="1218" actId="47"/>
        <pc:sldMkLst>
          <pc:docMk/>
          <pc:sldMk cId="0" sldId="366"/>
        </pc:sldMkLst>
      </pc:sldChg>
      <pc:sldChg chg="modSp add del mod">
        <pc:chgData name="Alexander Tevzadze" userId="a8cef4de59c3fb7d" providerId="LiveId" clId="{001FE859-3AA9-48C1-9318-DA584DD888EC}" dt="2025-10-12T18:03:00.219" v="1218" actId="47"/>
        <pc:sldMkLst>
          <pc:docMk/>
          <pc:sldMk cId="0" sldId="367"/>
        </pc:sldMkLst>
      </pc:sldChg>
      <pc:sldChg chg="modSp add del mod">
        <pc:chgData name="Alexander Tevzadze" userId="a8cef4de59c3fb7d" providerId="LiveId" clId="{001FE859-3AA9-48C1-9318-DA584DD888EC}" dt="2025-10-12T18:03:00.219" v="1218" actId="47"/>
        <pc:sldMkLst>
          <pc:docMk/>
          <pc:sldMk cId="0" sldId="368"/>
        </pc:sldMkLst>
      </pc:sldChg>
      <pc:sldChg chg="modSp add del mod">
        <pc:chgData name="Alexander Tevzadze" userId="a8cef4de59c3fb7d" providerId="LiveId" clId="{001FE859-3AA9-48C1-9318-DA584DD888EC}" dt="2025-10-12T18:03:00.219" v="1218" actId="47"/>
        <pc:sldMkLst>
          <pc:docMk/>
          <pc:sldMk cId="0" sldId="369"/>
        </pc:sldMkLst>
      </pc:sldChg>
      <pc:sldChg chg="modSp add del">
        <pc:chgData name="Alexander Tevzadze" userId="a8cef4de59c3fb7d" providerId="LiveId" clId="{001FE859-3AA9-48C1-9318-DA584DD888EC}" dt="2025-10-12T18:03:00.219" v="1218" actId="47"/>
        <pc:sldMkLst>
          <pc:docMk/>
          <pc:sldMk cId="0" sldId="370"/>
        </pc:sldMkLst>
      </pc:sldChg>
      <pc:sldChg chg="addSp delSp modSp add del mod">
        <pc:chgData name="Alexander Tevzadze" userId="a8cef4de59c3fb7d" providerId="LiveId" clId="{001FE859-3AA9-48C1-9318-DA584DD888EC}" dt="2025-10-12T18:03:00.219" v="1218" actId="47"/>
        <pc:sldMkLst>
          <pc:docMk/>
          <pc:sldMk cId="0" sldId="371"/>
        </pc:sldMkLst>
      </pc:sldChg>
      <pc:sldChg chg="modSp add del mod">
        <pc:chgData name="Alexander Tevzadze" userId="a8cef4de59c3fb7d" providerId="LiveId" clId="{001FE859-3AA9-48C1-9318-DA584DD888EC}" dt="2025-10-12T18:03:00.219" v="1218" actId="47"/>
        <pc:sldMkLst>
          <pc:docMk/>
          <pc:sldMk cId="0" sldId="372"/>
        </pc:sldMkLst>
      </pc:sldChg>
      <pc:sldChg chg="modSp add del">
        <pc:chgData name="Alexander Tevzadze" userId="a8cef4de59c3fb7d" providerId="LiveId" clId="{001FE859-3AA9-48C1-9318-DA584DD888EC}" dt="2025-10-12T18:03:00.219" v="1218" actId="47"/>
        <pc:sldMkLst>
          <pc:docMk/>
          <pc:sldMk cId="0" sldId="373"/>
        </pc:sldMkLst>
      </pc:sldChg>
      <pc:sldChg chg="modSp add del">
        <pc:chgData name="Alexander Tevzadze" userId="a8cef4de59c3fb7d" providerId="LiveId" clId="{001FE859-3AA9-48C1-9318-DA584DD888EC}" dt="2025-10-12T18:03:00.219" v="1218" actId="47"/>
        <pc:sldMkLst>
          <pc:docMk/>
          <pc:sldMk cId="0" sldId="374"/>
        </pc:sldMkLst>
      </pc:sldChg>
      <pc:sldChg chg="addSp delSp modSp add del mod modAnim">
        <pc:chgData name="Alexander Tevzadze" userId="a8cef4de59c3fb7d" providerId="LiveId" clId="{001FE859-3AA9-48C1-9318-DA584DD888EC}" dt="2025-10-12T18:03:00.219" v="1218" actId="47"/>
        <pc:sldMkLst>
          <pc:docMk/>
          <pc:sldMk cId="0" sldId="375"/>
        </pc:sldMkLst>
      </pc:sldChg>
      <pc:sldChg chg="modSp add del mod">
        <pc:chgData name="Alexander Tevzadze" userId="a8cef4de59c3fb7d" providerId="LiveId" clId="{001FE859-3AA9-48C1-9318-DA584DD888EC}" dt="2025-10-12T18:02:58.572" v="1217" actId="47"/>
        <pc:sldMkLst>
          <pc:docMk/>
          <pc:sldMk cId="0" sldId="376"/>
        </pc:sldMkLst>
      </pc:sldChg>
      <pc:sldChg chg="modSp add del">
        <pc:chgData name="Alexander Tevzadze" userId="a8cef4de59c3fb7d" providerId="LiveId" clId="{001FE859-3AA9-48C1-9318-DA584DD888EC}" dt="2025-10-12T18:02:58.572" v="1217" actId="47"/>
        <pc:sldMkLst>
          <pc:docMk/>
          <pc:sldMk cId="0" sldId="377"/>
        </pc:sldMkLst>
      </pc:sldChg>
      <pc:sldChg chg="modSp add del mod">
        <pc:chgData name="Alexander Tevzadze" userId="a8cef4de59c3fb7d" providerId="LiveId" clId="{001FE859-3AA9-48C1-9318-DA584DD888EC}" dt="2025-10-12T18:02:58.572" v="1217" actId="47"/>
        <pc:sldMkLst>
          <pc:docMk/>
          <pc:sldMk cId="0" sldId="378"/>
        </pc:sldMkLst>
      </pc:sldChg>
      <pc:sldChg chg="modSp add del">
        <pc:chgData name="Alexander Tevzadze" userId="a8cef4de59c3fb7d" providerId="LiveId" clId="{001FE859-3AA9-48C1-9318-DA584DD888EC}" dt="2025-10-12T18:02:58.572" v="1217" actId="47"/>
        <pc:sldMkLst>
          <pc:docMk/>
          <pc:sldMk cId="0" sldId="379"/>
        </pc:sldMkLst>
      </pc:sldChg>
      <pc:sldChg chg="addSp delSp modSp add del mod">
        <pc:chgData name="Alexander Tevzadze" userId="a8cef4de59c3fb7d" providerId="LiveId" clId="{001FE859-3AA9-48C1-9318-DA584DD888EC}" dt="2025-10-12T18:02:58.572" v="1217" actId="47"/>
        <pc:sldMkLst>
          <pc:docMk/>
          <pc:sldMk cId="0" sldId="380"/>
        </pc:sldMkLst>
      </pc:sldChg>
      <pc:sldChg chg="modSp add del mod">
        <pc:chgData name="Alexander Tevzadze" userId="a8cef4de59c3fb7d" providerId="LiveId" clId="{001FE859-3AA9-48C1-9318-DA584DD888EC}" dt="2025-10-05T17:31:57.605" v="988" actId="47"/>
        <pc:sldMkLst>
          <pc:docMk/>
          <pc:sldMk cId="0" sldId="381"/>
        </pc:sldMkLst>
      </pc:sldChg>
      <pc:sldChg chg="modSp add del mod">
        <pc:chgData name="Alexander Tevzadze" userId="a8cef4de59c3fb7d" providerId="LiveId" clId="{001FE859-3AA9-48C1-9318-DA584DD888EC}" dt="2025-10-12T18:02:58.572" v="1217" actId="47"/>
        <pc:sldMkLst>
          <pc:docMk/>
          <pc:sldMk cId="0" sldId="382"/>
        </pc:sldMkLst>
      </pc:sldChg>
      <pc:sldChg chg="modSp add del mod">
        <pc:chgData name="Alexander Tevzadze" userId="a8cef4de59c3fb7d" providerId="LiveId" clId="{001FE859-3AA9-48C1-9318-DA584DD888EC}" dt="2025-10-12T18:02:58.572" v="1217" actId="47"/>
        <pc:sldMkLst>
          <pc:docMk/>
          <pc:sldMk cId="0" sldId="383"/>
        </pc:sldMkLst>
      </pc:sldChg>
      <pc:sldChg chg="modSp add del mod">
        <pc:chgData name="Alexander Tevzadze" userId="a8cef4de59c3fb7d" providerId="LiveId" clId="{001FE859-3AA9-48C1-9318-DA584DD888EC}" dt="2025-10-12T18:02:58.572" v="1217" actId="47"/>
        <pc:sldMkLst>
          <pc:docMk/>
          <pc:sldMk cId="0" sldId="384"/>
        </pc:sldMkLst>
      </pc:sldChg>
      <pc:sldChg chg="modSp add del mod">
        <pc:chgData name="Alexander Tevzadze" userId="a8cef4de59c3fb7d" providerId="LiveId" clId="{001FE859-3AA9-48C1-9318-DA584DD888EC}" dt="2025-10-12T18:02:58.572" v="1217" actId="47"/>
        <pc:sldMkLst>
          <pc:docMk/>
          <pc:sldMk cId="0" sldId="385"/>
        </pc:sldMkLst>
      </pc:sldChg>
      <pc:sldChg chg="modSp add del">
        <pc:chgData name="Alexander Tevzadze" userId="a8cef4de59c3fb7d" providerId="LiveId" clId="{001FE859-3AA9-48C1-9318-DA584DD888EC}" dt="2025-10-12T18:02:58.572" v="1217" actId="47"/>
        <pc:sldMkLst>
          <pc:docMk/>
          <pc:sldMk cId="0" sldId="386"/>
        </pc:sldMkLst>
      </pc:sldChg>
      <pc:sldChg chg="add del">
        <pc:chgData name="Alexander Tevzadze" userId="a8cef4de59c3fb7d" providerId="LiveId" clId="{001FE859-3AA9-48C1-9318-DA584DD888EC}" dt="2025-09-28T21:33:02.792" v="933" actId="47"/>
        <pc:sldMkLst>
          <pc:docMk/>
          <pc:sldMk cId="2897617541" sldId="386"/>
        </pc:sldMkLst>
      </pc:sldChg>
      <pc:sldChg chg="modSp add del">
        <pc:chgData name="Alexander Tevzadze" userId="a8cef4de59c3fb7d" providerId="LiveId" clId="{001FE859-3AA9-48C1-9318-DA584DD888EC}" dt="2025-10-12T18:02:58.572" v="1217" actId="47"/>
        <pc:sldMkLst>
          <pc:docMk/>
          <pc:sldMk cId="0" sldId="387"/>
        </pc:sldMkLst>
      </pc:sldChg>
      <pc:sldChg chg="modSp add del mod">
        <pc:chgData name="Alexander Tevzadze" userId="a8cef4de59c3fb7d" providerId="LiveId" clId="{001FE859-3AA9-48C1-9318-DA584DD888EC}" dt="2025-10-05T17:31:57.605" v="988" actId="47"/>
        <pc:sldMkLst>
          <pc:docMk/>
          <pc:sldMk cId="248363497" sldId="387"/>
        </pc:sldMkLst>
      </pc:sldChg>
      <pc:sldChg chg="modSp add del">
        <pc:chgData name="Alexander Tevzadze" userId="a8cef4de59c3fb7d" providerId="LiveId" clId="{001FE859-3AA9-48C1-9318-DA584DD888EC}" dt="2025-10-12T18:02:58.572" v="1217" actId="47"/>
        <pc:sldMkLst>
          <pc:docMk/>
          <pc:sldMk cId="0" sldId="388"/>
        </pc:sldMkLst>
      </pc:sldChg>
      <pc:sldChg chg="addSp delSp modSp add del mod modAnim">
        <pc:chgData name="Alexander Tevzadze" userId="a8cef4de59c3fb7d" providerId="LiveId" clId="{001FE859-3AA9-48C1-9318-DA584DD888EC}" dt="2025-10-12T18:02:58.572" v="1217" actId="47"/>
        <pc:sldMkLst>
          <pc:docMk/>
          <pc:sldMk cId="0" sldId="389"/>
        </pc:sldMkLst>
      </pc:sldChg>
      <pc:sldChg chg="modSp add del">
        <pc:chgData name="Alexander Tevzadze" userId="a8cef4de59c3fb7d" providerId="LiveId" clId="{001FE859-3AA9-48C1-9318-DA584DD888EC}" dt="2025-10-12T18:02:58.572" v="1217" actId="47"/>
        <pc:sldMkLst>
          <pc:docMk/>
          <pc:sldMk cId="0" sldId="390"/>
        </pc:sldMkLst>
      </pc:sldChg>
      <pc:sldChg chg="modSp add del">
        <pc:chgData name="Alexander Tevzadze" userId="a8cef4de59c3fb7d" providerId="LiveId" clId="{001FE859-3AA9-48C1-9318-DA584DD888EC}" dt="2025-10-12T18:02:58.572" v="1217" actId="47"/>
        <pc:sldMkLst>
          <pc:docMk/>
          <pc:sldMk cId="0" sldId="391"/>
        </pc:sldMkLst>
      </pc:sldChg>
      <pc:sldChg chg="modSp add del">
        <pc:chgData name="Alexander Tevzadze" userId="a8cef4de59c3fb7d" providerId="LiveId" clId="{001FE859-3AA9-48C1-9318-DA584DD888EC}" dt="2025-10-12T18:02:58.572" v="1217" actId="47"/>
        <pc:sldMkLst>
          <pc:docMk/>
          <pc:sldMk cId="0" sldId="392"/>
        </pc:sldMkLst>
      </pc:sldChg>
      <pc:sldChg chg="addSp delSp modSp add del mod modAnim">
        <pc:chgData name="Alexander Tevzadze" userId="a8cef4de59c3fb7d" providerId="LiveId" clId="{001FE859-3AA9-48C1-9318-DA584DD888EC}" dt="2025-10-12T18:02:58.572" v="1217" actId="47"/>
        <pc:sldMkLst>
          <pc:docMk/>
          <pc:sldMk cId="0" sldId="393"/>
        </pc:sldMkLst>
      </pc:sldChg>
      <pc:sldChg chg="modSp add del mod">
        <pc:chgData name="Alexander Tevzadze" userId="a8cef4de59c3fb7d" providerId="LiveId" clId="{001FE859-3AA9-48C1-9318-DA584DD888EC}" dt="2025-10-12T18:02:58.572" v="1217" actId="47"/>
        <pc:sldMkLst>
          <pc:docMk/>
          <pc:sldMk cId="0" sldId="394"/>
        </pc:sldMkLst>
      </pc:sldChg>
      <pc:sldChg chg="addSp delSp modSp add del mod modAnim">
        <pc:chgData name="Alexander Tevzadze" userId="a8cef4de59c3fb7d" providerId="LiveId" clId="{001FE859-3AA9-48C1-9318-DA584DD888EC}" dt="2025-10-12T18:02:58.572" v="1217" actId="47"/>
        <pc:sldMkLst>
          <pc:docMk/>
          <pc:sldMk cId="0" sldId="395"/>
        </pc:sldMkLst>
      </pc:sldChg>
      <pc:sldChg chg="modSp add del mod">
        <pc:chgData name="Alexander Tevzadze" userId="a8cef4de59c3fb7d" providerId="LiveId" clId="{001FE859-3AA9-48C1-9318-DA584DD888EC}" dt="2025-10-12T18:02:58.572" v="1217" actId="47"/>
        <pc:sldMkLst>
          <pc:docMk/>
          <pc:sldMk cId="0" sldId="396"/>
        </pc:sldMkLst>
      </pc:sldChg>
      <pc:sldChg chg="modSp add del mod">
        <pc:chgData name="Alexander Tevzadze" userId="a8cef4de59c3fb7d" providerId="LiveId" clId="{001FE859-3AA9-48C1-9318-DA584DD888EC}" dt="2025-10-12T18:02:58.572" v="1217" actId="47"/>
        <pc:sldMkLst>
          <pc:docMk/>
          <pc:sldMk cId="0" sldId="397"/>
        </pc:sldMkLst>
      </pc:sldChg>
      <pc:sldChg chg="modSp add del">
        <pc:chgData name="Alexander Tevzadze" userId="a8cef4de59c3fb7d" providerId="LiveId" clId="{001FE859-3AA9-48C1-9318-DA584DD888EC}" dt="2025-10-12T18:02:58.572" v="1217" actId="47"/>
        <pc:sldMkLst>
          <pc:docMk/>
          <pc:sldMk cId="0" sldId="398"/>
        </pc:sldMkLst>
      </pc:sldChg>
      <pc:sldChg chg="modSp add del">
        <pc:chgData name="Alexander Tevzadze" userId="a8cef4de59c3fb7d" providerId="LiveId" clId="{001FE859-3AA9-48C1-9318-DA584DD888EC}" dt="2025-10-12T18:02:58.572" v="1217" actId="47"/>
        <pc:sldMkLst>
          <pc:docMk/>
          <pc:sldMk cId="0" sldId="399"/>
        </pc:sldMkLst>
      </pc:sldChg>
      <pc:sldChg chg="modSp add del">
        <pc:chgData name="Alexander Tevzadze" userId="a8cef4de59c3fb7d" providerId="LiveId" clId="{001FE859-3AA9-48C1-9318-DA584DD888EC}" dt="2025-10-12T18:05:17.613" v="1250" actId="47"/>
        <pc:sldMkLst>
          <pc:docMk/>
          <pc:sldMk cId="0" sldId="400"/>
        </pc:sldMkLst>
      </pc:sldChg>
      <pc:sldChg chg="modSp add mod">
        <pc:chgData name="Alexander Tevzadze" userId="a8cef4de59c3fb7d" providerId="LiveId" clId="{001FE859-3AA9-48C1-9318-DA584DD888EC}" dt="2025-10-12T18:05:29.154" v="1255" actId="6549"/>
        <pc:sldMkLst>
          <pc:docMk/>
          <pc:sldMk cId="0" sldId="401"/>
        </pc:sldMkLst>
      </pc:sldChg>
      <pc:sldChg chg="modSp add">
        <pc:chgData name="Alexander Tevzadze" userId="a8cef4de59c3fb7d" providerId="LiveId" clId="{001FE859-3AA9-48C1-9318-DA584DD888EC}" dt="2025-10-12T18:10:18.484" v="1310" actId="1035"/>
        <pc:sldMkLst>
          <pc:docMk/>
          <pc:sldMk cId="0" sldId="402"/>
        </pc:sldMkLst>
      </pc:sldChg>
      <pc:sldChg chg="modSp add">
        <pc:chgData name="Alexander Tevzadze" userId="a8cef4de59c3fb7d" providerId="LiveId" clId="{001FE859-3AA9-48C1-9318-DA584DD888EC}" dt="2025-10-12T18:05:51.446" v="1257"/>
        <pc:sldMkLst>
          <pc:docMk/>
          <pc:sldMk cId="0" sldId="403"/>
        </pc:sldMkLst>
      </pc:sldChg>
      <pc:sldChg chg="modSp add">
        <pc:chgData name="Alexander Tevzadze" userId="a8cef4de59c3fb7d" providerId="LiveId" clId="{001FE859-3AA9-48C1-9318-DA584DD888EC}" dt="2025-10-12T18:05:58.055" v="1258"/>
        <pc:sldMkLst>
          <pc:docMk/>
          <pc:sldMk cId="0" sldId="404"/>
        </pc:sldMkLst>
      </pc:sldChg>
      <pc:sldChg chg="modSp add">
        <pc:chgData name="Alexander Tevzadze" userId="a8cef4de59c3fb7d" providerId="LiveId" clId="{001FE859-3AA9-48C1-9318-DA584DD888EC}" dt="2025-10-12T18:06:02.311" v="1259"/>
        <pc:sldMkLst>
          <pc:docMk/>
          <pc:sldMk cId="0" sldId="405"/>
        </pc:sldMkLst>
      </pc:sldChg>
      <pc:sldChg chg="modSp add">
        <pc:chgData name="Alexander Tevzadze" userId="a8cef4de59c3fb7d" providerId="LiveId" clId="{001FE859-3AA9-48C1-9318-DA584DD888EC}" dt="2025-10-12T18:06:06.269" v="1260"/>
        <pc:sldMkLst>
          <pc:docMk/>
          <pc:sldMk cId="0" sldId="406"/>
        </pc:sldMkLst>
      </pc:sldChg>
      <pc:sldChg chg="modSp add mod">
        <pc:chgData name="Alexander Tevzadze" userId="a8cef4de59c3fb7d" providerId="LiveId" clId="{001FE859-3AA9-48C1-9318-DA584DD888EC}" dt="2025-10-12T18:06:13.135" v="1263"/>
        <pc:sldMkLst>
          <pc:docMk/>
          <pc:sldMk cId="0" sldId="407"/>
        </pc:sldMkLst>
      </pc:sldChg>
      <pc:sldChg chg="modSp add">
        <pc:chgData name="Alexander Tevzadze" userId="a8cef4de59c3fb7d" providerId="LiveId" clId="{001FE859-3AA9-48C1-9318-DA584DD888EC}" dt="2025-10-12T18:06:17.611" v="1264"/>
        <pc:sldMkLst>
          <pc:docMk/>
          <pc:sldMk cId="0" sldId="408"/>
        </pc:sldMkLst>
      </pc:sldChg>
      <pc:sldChg chg="modSp add mod">
        <pc:chgData name="Alexander Tevzadze" userId="a8cef4de59c3fb7d" providerId="LiveId" clId="{001FE859-3AA9-48C1-9318-DA584DD888EC}" dt="2025-10-12T18:14:56.975" v="1359" actId="20577"/>
        <pc:sldMkLst>
          <pc:docMk/>
          <pc:sldMk cId="0" sldId="409"/>
        </pc:sldMkLst>
      </pc:sldChg>
      <pc:sldChg chg="modSp add">
        <pc:chgData name="Alexander Tevzadze" userId="a8cef4de59c3fb7d" providerId="LiveId" clId="{001FE859-3AA9-48C1-9318-DA584DD888EC}" dt="2025-10-12T18:06:33.897" v="1267"/>
        <pc:sldMkLst>
          <pc:docMk/>
          <pc:sldMk cId="0" sldId="410"/>
        </pc:sldMkLst>
      </pc:sldChg>
      <pc:sldChg chg="modSp add">
        <pc:chgData name="Alexander Tevzadze" userId="a8cef4de59c3fb7d" providerId="LiveId" clId="{001FE859-3AA9-48C1-9318-DA584DD888EC}" dt="2025-10-12T18:06:40.966" v="1268"/>
        <pc:sldMkLst>
          <pc:docMk/>
          <pc:sldMk cId="0" sldId="411"/>
        </pc:sldMkLst>
      </pc:sldChg>
      <pc:sldChg chg="modSp add">
        <pc:chgData name="Alexander Tevzadze" userId="a8cef4de59c3fb7d" providerId="LiveId" clId="{001FE859-3AA9-48C1-9318-DA584DD888EC}" dt="2025-10-12T18:06:44.737" v="1269"/>
        <pc:sldMkLst>
          <pc:docMk/>
          <pc:sldMk cId="0" sldId="412"/>
        </pc:sldMkLst>
      </pc:sldChg>
      <pc:sldChg chg="modSp add">
        <pc:chgData name="Alexander Tevzadze" userId="a8cef4de59c3fb7d" providerId="LiveId" clId="{001FE859-3AA9-48C1-9318-DA584DD888EC}" dt="2025-10-12T18:06:51.787" v="1270"/>
        <pc:sldMkLst>
          <pc:docMk/>
          <pc:sldMk cId="0" sldId="413"/>
        </pc:sldMkLst>
      </pc:sldChg>
      <pc:sldChg chg="modSp add">
        <pc:chgData name="Alexander Tevzadze" userId="a8cef4de59c3fb7d" providerId="LiveId" clId="{001FE859-3AA9-48C1-9318-DA584DD888EC}" dt="2025-10-12T18:07:00.537" v="1271"/>
        <pc:sldMkLst>
          <pc:docMk/>
          <pc:sldMk cId="0" sldId="414"/>
        </pc:sldMkLst>
      </pc:sldChg>
      <pc:sldChg chg="modSp add">
        <pc:chgData name="Alexander Tevzadze" userId="a8cef4de59c3fb7d" providerId="LiveId" clId="{001FE859-3AA9-48C1-9318-DA584DD888EC}" dt="2025-10-12T18:07:03.898" v="1272"/>
        <pc:sldMkLst>
          <pc:docMk/>
          <pc:sldMk cId="0" sldId="415"/>
        </pc:sldMkLst>
      </pc:sldChg>
      <pc:sldChg chg="modSp add">
        <pc:chgData name="Alexander Tevzadze" userId="a8cef4de59c3fb7d" providerId="LiveId" clId="{001FE859-3AA9-48C1-9318-DA584DD888EC}" dt="2025-10-12T18:07:07.226" v="1273"/>
        <pc:sldMkLst>
          <pc:docMk/>
          <pc:sldMk cId="0" sldId="416"/>
        </pc:sldMkLst>
      </pc:sldChg>
      <pc:sldChg chg="addSp delSp modSp add mod modAnim">
        <pc:chgData name="Alexander Tevzadze" userId="a8cef4de59c3fb7d" providerId="LiveId" clId="{001FE859-3AA9-48C1-9318-DA584DD888EC}" dt="2025-10-12T18:19:59.867" v="1374" actId="1076"/>
        <pc:sldMkLst>
          <pc:docMk/>
          <pc:sldMk cId="0" sldId="417"/>
        </pc:sldMkLst>
      </pc:sldChg>
      <pc:sldChg chg="modSp add">
        <pc:chgData name="Alexander Tevzadze" userId="a8cef4de59c3fb7d" providerId="LiveId" clId="{001FE859-3AA9-48C1-9318-DA584DD888EC}" dt="2025-10-12T18:07:14.434" v="1275"/>
        <pc:sldMkLst>
          <pc:docMk/>
          <pc:sldMk cId="0" sldId="418"/>
        </pc:sldMkLst>
      </pc:sldChg>
      <pc:sldChg chg="modSp add">
        <pc:chgData name="Alexander Tevzadze" userId="a8cef4de59c3fb7d" providerId="LiveId" clId="{001FE859-3AA9-48C1-9318-DA584DD888EC}" dt="2025-10-12T18:07:20.465" v="1276"/>
        <pc:sldMkLst>
          <pc:docMk/>
          <pc:sldMk cId="0" sldId="419"/>
        </pc:sldMkLst>
      </pc:sldChg>
      <pc:sldChg chg="modSp add">
        <pc:chgData name="Alexander Tevzadze" userId="a8cef4de59c3fb7d" providerId="LiveId" clId="{001FE859-3AA9-48C1-9318-DA584DD888EC}" dt="2025-10-12T18:07:26.321" v="1278"/>
        <pc:sldMkLst>
          <pc:docMk/>
          <pc:sldMk cId="0" sldId="420"/>
        </pc:sldMkLst>
      </pc:sldChg>
      <pc:sldChg chg="modSp add">
        <pc:chgData name="Alexander Tevzadze" userId="a8cef4de59c3fb7d" providerId="LiveId" clId="{001FE859-3AA9-48C1-9318-DA584DD888EC}" dt="2025-10-12T18:07:30.361" v="1279"/>
        <pc:sldMkLst>
          <pc:docMk/>
          <pc:sldMk cId="0" sldId="421"/>
        </pc:sldMkLst>
      </pc:sldChg>
      <pc:sldChg chg="modSp add">
        <pc:chgData name="Alexander Tevzadze" userId="a8cef4de59c3fb7d" providerId="LiveId" clId="{001FE859-3AA9-48C1-9318-DA584DD888EC}" dt="2025-10-12T18:07:36.487" v="1280"/>
        <pc:sldMkLst>
          <pc:docMk/>
          <pc:sldMk cId="0" sldId="422"/>
        </pc:sldMkLst>
      </pc:sldChg>
      <pc:sldChg chg="modSp add">
        <pc:chgData name="Alexander Tevzadze" userId="a8cef4de59c3fb7d" providerId="LiveId" clId="{001FE859-3AA9-48C1-9318-DA584DD888EC}" dt="2025-10-12T18:08:14.724" v="1282"/>
        <pc:sldMkLst>
          <pc:docMk/>
          <pc:sldMk cId="0" sldId="423"/>
        </pc:sldMkLst>
      </pc:sldChg>
      <pc:sldChg chg="modSp add">
        <pc:chgData name="Alexander Tevzadze" userId="a8cef4de59c3fb7d" providerId="LiveId" clId="{001FE859-3AA9-48C1-9318-DA584DD888EC}" dt="2025-10-12T18:08:18.918" v="1283"/>
        <pc:sldMkLst>
          <pc:docMk/>
          <pc:sldMk cId="0" sldId="424"/>
        </pc:sldMkLst>
      </pc:sldChg>
      <pc:sldChg chg="modSp add">
        <pc:chgData name="Alexander Tevzadze" userId="a8cef4de59c3fb7d" providerId="LiveId" clId="{001FE859-3AA9-48C1-9318-DA584DD888EC}" dt="2025-10-12T18:08:22.687" v="1284"/>
        <pc:sldMkLst>
          <pc:docMk/>
          <pc:sldMk cId="0" sldId="425"/>
        </pc:sldMkLst>
      </pc:sldChg>
      <pc:sldChg chg="modSp add">
        <pc:chgData name="Alexander Tevzadze" userId="a8cef4de59c3fb7d" providerId="LiveId" clId="{001FE859-3AA9-48C1-9318-DA584DD888EC}" dt="2025-10-12T18:08:30.603" v="1285"/>
        <pc:sldMkLst>
          <pc:docMk/>
          <pc:sldMk cId="0" sldId="426"/>
        </pc:sldMkLst>
      </pc:sldChg>
      <pc:sldChg chg="modSp add">
        <pc:chgData name="Alexander Tevzadze" userId="a8cef4de59c3fb7d" providerId="LiveId" clId="{001FE859-3AA9-48C1-9318-DA584DD888EC}" dt="2025-10-12T18:08:35.173" v="1286"/>
        <pc:sldMkLst>
          <pc:docMk/>
          <pc:sldMk cId="0" sldId="427"/>
        </pc:sldMkLst>
      </pc:sldChg>
      <pc:sldChg chg="modSp add">
        <pc:chgData name="Alexander Tevzadze" userId="a8cef4de59c3fb7d" providerId="LiveId" clId="{001FE859-3AA9-48C1-9318-DA584DD888EC}" dt="2025-10-12T18:08:38" v="1287"/>
        <pc:sldMkLst>
          <pc:docMk/>
          <pc:sldMk cId="0" sldId="428"/>
        </pc:sldMkLst>
      </pc:sldChg>
      <pc:sldChg chg="addSp delSp modSp add mod modAnim">
        <pc:chgData name="Alexander Tevzadze" userId="a8cef4de59c3fb7d" providerId="LiveId" clId="{001FE859-3AA9-48C1-9318-DA584DD888EC}" dt="2025-10-12T18:44:09.826" v="1382" actId="1076"/>
        <pc:sldMkLst>
          <pc:docMk/>
          <pc:sldMk cId="0" sldId="429"/>
        </pc:sldMkLst>
      </pc:sldChg>
      <pc:sldChg chg="modSp add">
        <pc:chgData name="Alexander Tevzadze" userId="a8cef4de59c3fb7d" providerId="LiveId" clId="{001FE859-3AA9-48C1-9318-DA584DD888EC}" dt="2025-10-12T18:08:49.954" v="1290"/>
        <pc:sldMkLst>
          <pc:docMk/>
          <pc:sldMk cId="0" sldId="430"/>
        </pc:sldMkLst>
      </pc:sldChg>
      <pc:sldChg chg="modSp add">
        <pc:chgData name="Alexander Tevzadze" userId="a8cef4de59c3fb7d" providerId="LiveId" clId="{001FE859-3AA9-48C1-9318-DA584DD888EC}" dt="2025-10-12T18:08:54.633" v="1291"/>
        <pc:sldMkLst>
          <pc:docMk/>
          <pc:sldMk cId="0" sldId="431"/>
        </pc:sldMkLst>
      </pc:sldChg>
      <pc:sldChg chg="modSp add">
        <pc:chgData name="Alexander Tevzadze" userId="a8cef4de59c3fb7d" providerId="LiveId" clId="{001FE859-3AA9-48C1-9318-DA584DD888EC}" dt="2025-10-12T18:08:57.539" v="1292"/>
        <pc:sldMkLst>
          <pc:docMk/>
          <pc:sldMk cId="0" sldId="432"/>
        </pc:sldMkLst>
      </pc:sldChg>
      <pc:sldChg chg="modSp add">
        <pc:chgData name="Alexander Tevzadze" userId="a8cef4de59c3fb7d" providerId="LiveId" clId="{001FE859-3AA9-48C1-9318-DA584DD888EC}" dt="2025-10-12T18:09:00.726" v="1293"/>
        <pc:sldMkLst>
          <pc:docMk/>
          <pc:sldMk cId="0" sldId="433"/>
        </pc:sldMkLst>
      </pc:sldChg>
      <pc:sldChg chg="modSp add">
        <pc:chgData name="Alexander Tevzadze" userId="a8cef4de59c3fb7d" providerId="LiveId" clId="{001FE859-3AA9-48C1-9318-DA584DD888EC}" dt="2025-10-12T18:09:03.757" v="1294"/>
        <pc:sldMkLst>
          <pc:docMk/>
          <pc:sldMk cId="0" sldId="434"/>
        </pc:sldMkLst>
      </pc:sldChg>
      <pc:sldChg chg="modSp add mod">
        <pc:chgData name="Alexander Tevzadze" userId="a8cef4de59c3fb7d" providerId="LiveId" clId="{001FE859-3AA9-48C1-9318-DA584DD888EC}" dt="2025-10-12T18:45:08.327" v="1383" actId="6549"/>
        <pc:sldMkLst>
          <pc:docMk/>
          <pc:sldMk cId="0" sldId="435"/>
        </pc:sldMkLst>
      </pc:sldChg>
      <pc:sldChg chg="modSp add">
        <pc:chgData name="Alexander Tevzadze" userId="a8cef4de59c3fb7d" providerId="LiveId" clId="{001FE859-3AA9-48C1-9318-DA584DD888EC}" dt="2025-10-12T18:09:15.664" v="1296"/>
        <pc:sldMkLst>
          <pc:docMk/>
          <pc:sldMk cId="0" sldId="436"/>
        </pc:sldMkLst>
      </pc:sldChg>
      <pc:sldChg chg="addSp delSp modSp add mod modAnim">
        <pc:chgData name="Alexander Tevzadze" userId="a8cef4de59c3fb7d" providerId="LiveId" clId="{001FE859-3AA9-48C1-9318-DA584DD888EC}" dt="2025-10-12T18:46:34.026" v="1389" actId="14100"/>
        <pc:sldMkLst>
          <pc:docMk/>
          <pc:sldMk cId="0" sldId="437"/>
        </pc:sldMkLst>
      </pc:sldChg>
      <pc:sldChg chg="modSp add">
        <pc:chgData name="Alexander Tevzadze" userId="a8cef4de59c3fb7d" providerId="LiveId" clId="{001FE859-3AA9-48C1-9318-DA584DD888EC}" dt="2025-10-12T18:09:24.328" v="1298"/>
        <pc:sldMkLst>
          <pc:docMk/>
          <pc:sldMk cId="0" sldId="438"/>
        </pc:sldMkLst>
      </pc:sldChg>
      <pc:sldChg chg="addSp delSp modSp add mod modAnim">
        <pc:chgData name="Alexander Tevzadze" userId="a8cef4de59c3fb7d" providerId="LiveId" clId="{001FE859-3AA9-48C1-9318-DA584DD888EC}" dt="2025-10-12T18:47:02.638" v="1395" actId="14100"/>
        <pc:sldMkLst>
          <pc:docMk/>
          <pc:sldMk cId="0" sldId="439"/>
        </pc:sldMkLst>
      </pc:sldChg>
      <pc:sldChg chg="modSp add">
        <pc:chgData name="Alexander Tevzadze" userId="a8cef4de59c3fb7d" providerId="LiveId" clId="{001FE859-3AA9-48C1-9318-DA584DD888EC}" dt="2025-10-12T18:09:33.005" v="1300"/>
        <pc:sldMkLst>
          <pc:docMk/>
          <pc:sldMk cId="0" sldId="440"/>
        </pc:sldMkLst>
      </pc:sldChg>
      <pc:sldChg chg="modSp add">
        <pc:chgData name="Alexander Tevzadze" userId="a8cef4de59c3fb7d" providerId="LiveId" clId="{001FE859-3AA9-48C1-9318-DA584DD888EC}" dt="2025-10-12T18:09:36.035" v="1301"/>
        <pc:sldMkLst>
          <pc:docMk/>
          <pc:sldMk cId="0" sldId="441"/>
        </pc:sldMkLst>
      </pc:sldChg>
      <pc:sldChg chg="modSp add">
        <pc:chgData name="Alexander Tevzadze" userId="a8cef4de59c3fb7d" providerId="LiveId" clId="{001FE859-3AA9-48C1-9318-DA584DD888EC}" dt="2025-10-12T18:09:43.026" v="1302"/>
        <pc:sldMkLst>
          <pc:docMk/>
          <pc:sldMk cId="0" sldId="442"/>
        </pc:sldMkLst>
      </pc:sldChg>
      <pc:sldChg chg="modSp add mod">
        <pc:chgData name="Alexander Tevzadze" userId="a8cef4de59c3fb7d" providerId="LiveId" clId="{001FE859-3AA9-48C1-9318-DA584DD888EC}" dt="2025-10-12T18:09:53.028" v="1307" actId="6549"/>
        <pc:sldMkLst>
          <pc:docMk/>
          <pc:sldMk cId="0" sldId="443"/>
        </pc:sldMkLst>
      </pc:sldChg>
      <pc:sldChg chg="modSp add">
        <pc:chgData name="Alexander Tevzadze" userId="a8cef4de59c3fb7d" providerId="LiveId" clId="{001FE859-3AA9-48C1-9318-DA584DD888EC}" dt="2025-10-12T18:07:23.652" v="1277"/>
        <pc:sldMkLst>
          <pc:docMk/>
          <pc:sldMk cId="0" sldId="444"/>
        </pc:sldMkLst>
      </pc:sldChg>
      <pc:sldChg chg="modSp add">
        <pc:chgData name="Alexander Tevzadze" userId="a8cef4de59c3fb7d" providerId="LiveId" clId="{001FE859-3AA9-48C1-9318-DA584DD888EC}" dt="2025-10-12T18:07:39.815" v="1281"/>
        <pc:sldMkLst>
          <pc:docMk/>
          <pc:sldMk cId="0" sldId="445"/>
        </pc:sldMkLst>
      </pc:sldChg>
    </pc:docChg>
  </pc:docChgLst>
  <pc:docChgLst>
    <pc:chgData name="Alexander Tevzadze" userId="a8cef4de59c3fb7d" providerId="LiveId" clId="{F0A18E03-C208-4FE3-A503-B08F84F6CB74}"/>
    <pc:docChg chg="undo redo custSel addSld delSld modSld sldOrd modNotesMaster modHandout">
      <pc:chgData name="Alexander Tevzadze" userId="a8cef4de59c3fb7d" providerId="LiveId" clId="{F0A18E03-C208-4FE3-A503-B08F84F6CB74}" dt="2025-10-26T15:27:37.277" v="2407" actId="1076"/>
      <pc:docMkLst>
        <pc:docMk/>
      </pc:docMkLst>
      <pc:sldChg chg="addSp delSp modSp mod">
        <pc:chgData name="Alexander Tevzadze" userId="a8cef4de59c3fb7d" providerId="LiveId" clId="{F0A18E03-C208-4FE3-A503-B08F84F6CB74}" dt="2025-10-26T15:18:24.046" v="2299" actId="404"/>
        <pc:sldMkLst>
          <pc:docMk/>
          <pc:sldMk cId="0" sldId="304"/>
        </pc:sldMkLst>
        <pc:spChg chg="mod">
          <ac:chgData name="Alexander Tevzadze" userId="a8cef4de59c3fb7d" providerId="LiveId" clId="{F0A18E03-C208-4FE3-A503-B08F84F6CB74}" dt="2025-10-26T15:18:24.046" v="2299" actId="404"/>
          <ac:spMkLst>
            <pc:docMk/>
            <pc:sldMk cId="0" sldId="304"/>
            <ac:spMk id="5123" creationId="{C642BC4D-5784-E776-4B8B-EB11F715793C}"/>
          </ac:spMkLst>
        </pc:spChg>
      </pc:sldChg>
      <pc:sldChg chg="modSp mod">
        <pc:chgData name="Alexander Tevzadze" userId="a8cef4de59c3fb7d" providerId="LiveId" clId="{F0A18E03-C208-4FE3-A503-B08F84F6CB74}" dt="2025-09-22T07:25:25.813" v="113" actId="6549"/>
        <pc:sldMkLst>
          <pc:docMk/>
          <pc:sldMk cId="0" sldId="306"/>
        </pc:sldMkLst>
      </pc:sldChg>
      <pc:sldChg chg="modSp mod">
        <pc:chgData name="Alexander Tevzadze" userId="a8cef4de59c3fb7d" providerId="LiveId" clId="{F0A18E03-C208-4FE3-A503-B08F84F6CB74}" dt="2025-09-22T06:59:18.555" v="1" actId="20577"/>
        <pc:sldMkLst>
          <pc:docMk/>
          <pc:sldMk cId="0" sldId="307"/>
        </pc:sldMkLst>
      </pc:sldChg>
      <pc:sldChg chg="modSp mod">
        <pc:chgData name="Alexander Tevzadze" userId="a8cef4de59c3fb7d" providerId="LiveId" clId="{F0A18E03-C208-4FE3-A503-B08F84F6CB74}" dt="2025-09-22T07:26:34.914" v="134" actId="113"/>
        <pc:sldMkLst>
          <pc:docMk/>
          <pc:sldMk cId="0" sldId="308"/>
        </pc:sldMkLst>
      </pc:sldChg>
      <pc:sldChg chg="modSp mod">
        <pc:chgData name="Alexander Tevzadze" userId="a8cef4de59c3fb7d" providerId="LiveId" clId="{F0A18E03-C208-4FE3-A503-B08F84F6CB74}" dt="2025-09-22T07:27:37.970" v="147" actId="20577"/>
        <pc:sldMkLst>
          <pc:docMk/>
          <pc:sldMk cId="0" sldId="309"/>
        </pc:sldMkLst>
      </pc:sldChg>
      <pc:sldChg chg="modSp mod">
        <pc:chgData name="Alexander Tevzadze" userId="a8cef4de59c3fb7d" providerId="LiveId" clId="{F0A18E03-C208-4FE3-A503-B08F84F6CB74}" dt="2025-09-22T06:59:47.606" v="13" actId="6549"/>
        <pc:sldMkLst>
          <pc:docMk/>
          <pc:sldMk cId="0" sldId="310"/>
        </pc:sldMkLst>
      </pc:sldChg>
      <pc:sldChg chg="modSp mod">
        <pc:chgData name="Alexander Tevzadze" userId="a8cef4de59c3fb7d" providerId="LiveId" clId="{F0A18E03-C208-4FE3-A503-B08F84F6CB74}" dt="2025-09-22T07:31:26.902" v="175" actId="207"/>
        <pc:sldMkLst>
          <pc:docMk/>
          <pc:sldMk cId="0" sldId="311"/>
        </pc:sldMkLst>
      </pc:sldChg>
      <pc:sldChg chg="modSp">
        <pc:chgData name="Alexander Tevzadze" userId="a8cef4de59c3fb7d" providerId="LiveId" clId="{F0A18E03-C208-4FE3-A503-B08F84F6CB74}" dt="2025-09-22T07:00:02.025" v="16"/>
        <pc:sldMkLst>
          <pc:docMk/>
          <pc:sldMk cId="0" sldId="312"/>
        </pc:sldMkLst>
      </pc:sldChg>
      <pc:sldChg chg="modSp">
        <pc:chgData name="Alexander Tevzadze" userId="a8cef4de59c3fb7d" providerId="LiveId" clId="{F0A18E03-C208-4FE3-A503-B08F84F6CB74}" dt="2025-09-22T07:00:05.797" v="17"/>
        <pc:sldMkLst>
          <pc:docMk/>
          <pc:sldMk cId="0" sldId="313"/>
        </pc:sldMkLst>
      </pc:sldChg>
      <pc:sldChg chg="modSp">
        <pc:chgData name="Alexander Tevzadze" userId="a8cef4de59c3fb7d" providerId="LiveId" clId="{F0A18E03-C208-4FE3-A503-B08F84F6CB74}" dt="2025-09-22T07:32:38.521" v="180" actId="1076"/>
        <pc:sldMkLst>
          <pc:docMk/>
          <pc:sldMk cId="0" sldId="314"/>
        </pc:sldMkLst>
      </pc:sldChg>
      <pc:sldChg chg="modSp">
        <pc:chgData name="Alexander Tevzadze" userId="a8cef4de59c3fb7d" providerId="LiveId" clId="{F0A18E03-C208-4FE3-A503-B08F84F6CB74}" dt="2025-09-22T07:00:17.205" v="19"/>
        <pc:sldMkLst>
          <pc:docMk/>
          <pc:sldMk cId="0" sldId="315"/>
        </pc:sldMkLst>
      </pc:sldChg>
      <pc:sldChg chg="modSp mod">
        <pc:chgData name="Alexander Tevzadze" userId="a8cef4de59c3fb7d" providerId="LiveId" clId="{F0A18E03-C208-4FE3-A503-B08F84F6CB74}" dt="2025-09-22T07:33:53.372" v="188" actId="404"/>
        <pc:sldMkLst>
          <pc:docMk/>
          <pc:sldMk cId="0" sldId="316"/>
        </pc:sldMkLst>
      </pc:sldChg>
      <pc:sldChg chg="modSp mod">
        <pc:chgData name="Alexander Tevzadze" userId="a8cef4de59c3fb7d" providerId="LiveId" clId="{F0A18E03-C208-4FE3-A503-B08F84F6CB74}" dt="2025-09-22T07:34:55.943" v="200" actId="20577"/>
        <pc:sldMkLst>
          <pc:docMk/>
          <pc:sldMk cId="0" sldId="317"/>
        </pc:sldMkLst>
      </pc:sldChg>
      <pc:sldChg chg="modSp mod">
        <pc:chgData name="Alexander Tevzadze" userId="a8cef4de59c3fb7d" providerId="LiveId" clId="{F0A18E03-C208-4FE3-A503-B08F84F6CB74}" dt="2025-09-22T07:35:25.260" v="201" actId="404"/>
        <pc:sldMkLst>
          <pc:docMk/>
          <pc:sldMk cId="0" sldId="318"/>
        </pc:sldMkLst>
      </pc:sldChg>
      <pc:sldChg chg="modSp mod">
        <pc:chgData name="Alexander Tevzadze" userId="a8cef4de59c3fb7d" providerId="LiveId" clId="{F0A18E03-C208-4FE3-A503-B08F84F6CB74}" dt="2025-09-22T07:38:42.788" v="272" actId="207"/>
        <pc:sldMkLst>
          <pc:docMk/>
          <pc:sldMk cId="0" sldId="319"/>
        </pc:sldMkLst>
      </pc:sldChg>
      <pc:sldChg chg="modSp mod">
        <pc:chgData name="Alexander Tevzadze" userId="a8cef4de59c3fb7d" providerId="LiveId" clId="{F0A18E03-C208-4FE3-A503-B08F84F6CB74}" dt="2025-09-22T07:39:14.204" v="275" actId="6549"/>
        <pc:sldMkLst>
          <pc:docMk/>
          <pc:sldMk cId="0" sldId="320"/>
        </pc:sldMkLst>
      </pc:sldChg>
      <pc:sldChg chg="addSp delSp modSp mod">
        <pc:chgData name="Alexander Tevzadze" userId="a8cef4de59c3fb7d" providerId="LiveId" clId="{F0A18E03-C208-4FE3-A503-B08F84F6CB74}" dt="2025-09-22T07:39:50.927" v="288" actId="20577"/>
        <pc:sldMkLst>
          <pc:docMk/>
          <pc:sldMk cId="0" sldId="321"/>
        </pc:sldMkLst>
      </pc:sldChg>
      <pc:sldChg chg="modSp">
        <pc:chgData name="Alexander Tevzadze" userId="a8cef4de59c3fb7d" providerId="LiveId" clId="{F0A18E03-C208-4FE3-A503-B08F84F6CB74}" dt="2025-09-22T07:00:51.172" v="27"/>
        <pc:sldMkLst>
          <pc:docMk/>
          <pc:sldMk cId="0" sldId="322"/>
        </pc:sldMkLst>
      </pc:sldChg>
      <pc:sldChg chg="modSp">
        <pc:chgData name="Alexander Tevzadze" userId="a8cef4de59c3fb7d" providerId="LiveId" clId="{F0A18E03-C208-4FE3-A503-B08F84F6CB74}" dt="2025-09-22T07:00:55.444" v="28"/>
        <pc:sldMkLst>
          <pc:docMk/>
          <pc:sldMk cId="0" sldId="323"/>
        </pc:sldMkLst>
      </pc:sldChg>
      <pc:sldChg chg="modSp">
        <pc:chgData name="Alexander Tevzadze" userId="a8cef4de59c3fb7d" providerId="LiveId" clId="{F0A18E03-C208-4FE3-A503-B08F84F6CB74}" dt="2025-09-22T07:01:01.214" v="29"/>
        <pc:sldMkLst>
          <pc:docMk/>
          <pc:sldMk cId="0" sldId="324"/>
        </pc:sldMkLst>
      </pc:sldChg>
      <pc:sldChg chg="modSp">
        <pc:chgData name="Alexander Tevzadze" userId="a8cef4de59c3fb7d" providerId="LiveId" clId="{F0A18E03-C208-4FE3-A503-B08F84F6CB74}" dt="2025-09-22T07:01:04.983" v="30"/>
        <pc:sldMkLst>
          <pc:docMk/>
          <pc:sldMk cId="0" sldId="325"/>
        </pc:sldMkLst>
      </pc:sldChg>
      <pc:sldChg chg="modSp">
        <pc:chgData name="Alexander Tevzadze" userId="a8cef4de59c3fb7d" providerId="LiveId" clId="{F0A18E03-C208-4FE3-A503-B08F84F6CB74}" dt="2025-09-22T07:01:09.698" v="31"/>
        <pc:sldMkLst>
          <pc:docMk/>
          <pc:sldMk cId="0" sldId="326"/>
        </pc:sldMkLst>
      </pc:sldChg>
      <pc:sldChg chg="modSp">
        <pc:chgData name="Alexander Tevzadze" userId="a8cef4de59c3fb7d" providerId="LiveId" clId="{F0A18E03-C208-4FE3-A503-B08F84F6CB74}" dt="2025-09-22T07:01:13.446" v="32"/>
        <pc:sldMkLst>
          <pc:docMk/>
          <pc:sldMk cId="0" sldId="327"/>
        </pc:sldMkLst>
      </pc:sldChg>
      <pc:sldChg chg="modSp">
        <pc:chgData name="Alexander Tevzadze" userId="a8cef4de59c3fb7d" providerId="LiveId" clId="{F0A18E03-C208-4FE3-A503-B08F84F6CB74}" dt="2025-09-22T07:01:17.376" v="33"/>
        <pc:sldMkLst>
          <pc:docMk/>
          <pc:sldMk cId="0" sldId="328"/>
        </pc:sldMkLst>
      </pc:sldChg>
      <pc:sldChg chg="modSp">
        <pc:chgData name="Alexander Tevzadze" userId="a8cef4de59c3fb7d" providerId="LiveId" clId="{F0A18E03-C208-4FE3-A503-B08F84F6CB74}" dt="2025-09-22T07:01:22.904" v="34"/>
        <pc:sldMkLst>
          <pc:docMk/>
          <pc:sldMk cId="0" sldId="329"/>
        </pc:sldMkLst>
      </pc:sldChg>
      <pc:sldChg chg="modSp">
        <pc:chgData name="Alexander Tevzadze" userId="a8cef4de59c3fb7d" providerId="LiveId" clId="{F0A18E03-C208-4FE3-A503-B08F84F6CB74}" dt="2025-09-22T07:01:25.895" v="35"/>
        <pc:sldMkLst>
          <pc:docMk/>
          <pc:sldMk cId="0" sldId="330"/>
        </pc:sldMkLst>
      </pc:sldChg>
      <pc:sldChg chg="modSp">
        <pc:chgData name="Alexander Tevzadze" userId="a8cef4de59c3fb7d" providerId="LiveId" clId="{F0A18E03-C208-4FE3-A503-B08F84F6CB74}" dt="2025-09-22T07:01:29.780" v="36"/>
        <pc:sldMkLst>
          <pc:docMk/>
          <pc:sldMk cId="0" sldId="331"/>
        </pc:sldMkLst>
      </pc:sldChg>
      <pc:sldChg chg="modSp">
        <pc:chgData name="Alexander Tevzadze" userId="a8cef4de59c3fb7d" providerId="LiveId" clId="{F0A18E03-C208-4FE3-A503-B08F84F6CB74}" dt="2025-09-22T07:01:34.848" v="37"/>
        <pc:sldMkLst>
          <pc:docMk/>
          <pc:sldMk cId="0" sldId="332"/>
        </pc:sldMkLst>
      </pc:sldChg>
      <pc:sldChg chg="modSp">
        <pc:chgData name="Alexander Tevzadze" userId="a8cef4de59c3fb7d" providerId="LiveId" clId="{F0A18E03-C208-4FE3-A503-B08F84F6CB74}" dt="2025-09-22T07:01:39.242" v="38"/>
        <pc:sldMkLst>
          <pc:docMk/>
          <pc:sldMk cId="0" sldId="333"/>
        </pc:sldMkLst>
      </pc:sldChg>
      <pc:sldChg chg="modSp">
        <pc:chgData name="Alexander Tevzadze" userId="a8cef4de59c3fb7d" providerId="LiveId" clId="{F0A18E03-C208-4FE3-A503-B08F84F6CB74}" dt="2025-09-22T07:01:43.492" v="39"/>
        <pc:sldMkLst>
          <pc:docMk/>
          <pc:sldMk cId="0" sldId="334"/>
        </pc:sldMkLst>
      </pc:sldChg>
      <pc:sldChg chg="modSp">
        <pc:chgData name="Alexander Tevzadze" userId="a8cef4de59c3fb7d" providerId="LiveId" clId="{F0A18E03-C208-4FE3-A503-B08F84F6CB74}" dt="2025-09-22T07:01:47.493" v="40"/>
        <pc:sldMkLst>
          <pc:docMk/>
          <pc:sldMk cId="0" sldId="335"/>
        </pc:sldMkLst>
      </pc:sldChg>
      <pc:sldChg chg="modSp">
        <pc:chgData name="Alexander Tevzadze" userId="a8cef4de59c3fb7d" providerId="LiveId" clId="{F0A18E03-C208-4FE3-A503-B08F84F6CB74}" dt="2025-09-22T07:01:50.804" v="41"/>
        <pc:sldMkLst>
          <pc:docMk/>
          <pc:sldMk cId="0" sldId="336"/>
        </pc:sldMkLst>
      </pc:sldChg>
      <pc:sldChg chg="modSp">
        <pc:chgData name="Alexander Tevzadze" userId="a8cef4de59c3fb7d" providerId="LiveId" clId="{F0A18E03-C208-4FE3-A503-B08F84F6CB74}" dt="2025-09-22T07:01:56.745" v="42"/>
        <pc:sldMkLst>
          <pc:docMk/>
          <pc:sldMk cId="0" sldId="337"/>
        </pc:sldMkLst>
      </pc:sldChg>
      <pc:sldChg chg="modSp">
        <pc:chgData name="Alexander Tevzadze" userId="a8cef4de59c3fb7d" providerId="LiveId" clId="{F0A18E03-C208-4FE3-A503-B08F84F6CB74}" dt="2025-09-22T07:01:59.749" v="43"/>
        <pc:sldMkLst>
          <pc:docMk/>
          <pc:sldMk cId="0" sldId="338"/>
        </pc:sldMkLst>
      </pc:sldChg>
      <pc:sldChg chg="modSp">
        <pc:chgData name="Alexander Tevzadze" userId="a8cef4de59c3fb7d" providerId="LiveId" clId="{F0A18E03-C208-4FE3-A503-B08F84F6CB74}" dt="2025-09-22T07:02:03.096" v="44"/>
        <pc:sldMkLst>
          <pc:docMk/>
          <pc:sldMk cId="0" sldId="339"/>
        </pc:sldMkLst>
      </pc:sldChg>
      <pc:sldChg chg="modSp">
        <pc:chgData name="Alexander Tevzadze" userId="a8cef4de59c3fb7d" providerId="LiveId" clId="{F0A18E03-C208-4FE3-A503-B08F84F6CB74}" dt="2025-09-22T07:02:14.035" v="46"/>
        <pc:sldMkLst>
          <pc:docMk/>
          <pc:sldMk cId="0" sldId="341"/>
        </pc:sldMkLst>
      </pc:sldChg>
      <pc:sldChg chg="modSp mod">
        <pc:chgData name="Alexander Tevzadze" userId="a8cef4de59c3fb7d" providerId="LiveId" clId="{F0A18E03-C208-4FE3-A503-B08F84F6CB74}" dt="2025-09-22T07:43:04.189" v="342" actId="20577"/>
        <pc:sldMkLst>
          <pc:docMk/>
          <pc:sldMk cId="0" sldId="342"/>
        </pc:sldMkLst>
      </pc:sldChg>
      <pc:sldChg chg="modSp add del mod">
        <pc:chgData name="Alexander Tevzadze" userId="a8cef4de59c3fb7d" providerId="LiveId" clId="{F0A18E03-C208-4FE3-A503-B08F84F6CB74}" dt="2025-10-19T14:30:16.407" v="367" actId="47"/>
        <pc:sldMkLst>
          <pc:docMk/>
          <pc:sldMk cId="0" sldId="343"/>
        </pc:sldMkLst>
      </pc:sldChg>
      <pc:sldChg chg="modSp add del mod">
        <pc:chgData name="Alexander Tevzadze" userId="a8cef4de59c3fb7d" providerId="LiveId" clId="{F0A18E03-C208-4FE3-A503-B08F84F6CB74}" dt="2025-10-26T15:18:54.443" v="2304" actId="47"/>
        <pc:sldMkLst>
          <pc:docMk/>
          <pc:sldMk cId="0" sldId="344"/>
        </pc:sldMkLst>
      </pc:sldChg>
      <pc:sldChg chg="modSp add del mod">
        <pc:chgData name="Alexander Tevzadze" userId="a8cef4de59c3fb7d" providerId="LiveId" clId="{F0A18E03-C208-4FE3-A503-B08F84F6CB74}" dt="2025-10-26T15:19:42.915" v="2333" actId="20577"/>
        <pc:sldMkLst>
          <pc:docMk/>
          <pc:sldMk cId="0" sldId="345"/>
        </pc:sldMkLst>
        <pc:spChg chg="mod">
          <ac:chgData name="Alexander Tevzadze" userId="a8cef4de59c3fb7d" providerId="LiveId" clId="{F0A18E03-C208-4FE3-A503-B08F84F6CB74}" dt="2025-10-26T15:19:24.260" v="2329" actId="207"/>
          <ac:spMkLst>
            <pc:docMk/>
            <pc:sldMk cId="0" sldId="345"/>
            <ac:spMk id="6146" creationId="{C056F75E-5922-0C92-6CCD-474D49EB5ACD}"/>
          </ac:spMkLst>
        </pc:spChg>
        <pc:spChg chg="mod">
          <ac:chgData name="Alexander Tevzadze" userId="a8cef4de59c3fb7d" providerId="LiveId" clId="{F0A18E03-C208-4FE3-A503-B08F84F6CB74}" dt="2025-10-26T15:19:42.915" v="2333" actId="20577"/>
          <ac:spMkLst>
            <pc:docMk/>
            <pc:sldMk cId="0" sldId="345"/>
            <ac:spMk id="6147" creationId="{FEBED6E1-63D9-1BF6-0210-BD7F2BFA7827}"/>
          </ac:spMkLst>
        </pc:spChg>
      </pc:sldChg>
      <pc:sldChg chg="modSp add del mod">
        <pc:chgData name="Alexander Tevzadze" userId="a8cef4de59c3fb7d" providerId="LiveId" clId="{F0A18E03-C208-4FE3-A503-B08F84F6CB74}" dt="2025-10-26T15:19:52.624" v="2334"/>
        <pc:sldMkLst>
          <pc:docMk/>
          <pc:sldMk cId="0" sldId="346"/>
        </pc:sldMkLst>
        <pc:spChg chg="mod">
          <ac:chgData name="Alexander Tevzadze" userId="a8cef4de59c3fb7d" providerId="LiveId" clId="{F0A18E03-C208-4FE3-A503-B08F84F6CB74}" dt="2025-10-26T15:19:52.624" v="2334"/>
          <ac:spMkLst>
            <pc:docMk/>
            <pc:sldMk cId="0" sldId="346"/>
            <ac:spMk id="7181" creationId="{6822F702-26E8-06DC-6D4C-3793CF48BE3A}"/>
          </ac:spMkLst>
        </pc:spChg>
      </pc:sldChg>
      <pc:sldChg chg="modSp add del mod">
        <pc:chgData name="Alexander Tevzadze" userId="a8cef4de59c3fb7d" providerId="LiveId" clId="{F0A18E03-C208-4FE3-A503-B08F84F6CB74}" dt="2025-10-26T15:19:56.173" v="2335"/>
        <pc:sldMkLst>
          <pc:docMk/>
          <pc:sldMk cId="0" sldId="347"/>
        </pc:sldMkLst>
        <pc:spChg chg="mod">
          <ac:chgData name="Alexander Tevzadze" userId="a8cef4de59c3fb7d" providerId="LiveId" clId="{F0A18E03-C208-4FE3-A503-B08F84F6CB74}" dt="2025-10-26T15:19:56.173" v="2335"/>
          <ac:spMkLst>
            <pc:docMk/>
            <pc:sldMk cId="0" sldId="347"/>
            <ac:spMk id="8205" creationId="{3747A943-C90C-3207-DAD2-C4F247A779A9}"/>
          </ac:spMkLst>
        </pc:spChg>
      </pc:sldChg>
      <pc:sldChg chg="modSp add del mod ord">
        <pc:chgData name="Alexander Tevzadze" userId="a8cef4de59c3fb7d" providerId="LiveId" clId="{F0A18E03-C208-4FE3-A503-B08F84F6CB74}" dt="2025-10-26T15:19:59.046" v="2336"/>
        <pc:sldMkLst>
          <pc:docMk/>
          <pc:sldMk cId="0" sldId="348"/>
        </pc:sldMkLst>
        <pc:spChg chg="mod">
          <ac:chgData name="Alexander Tevzadze" userId="a8cef4de59c3fb7d" providerId="LiveId" clId="{F0A18E03-C208-4FE3-A503-B08F84F6CB74}" dt="2025-10-26T15:19:59.046" v="2336"/>
          <ac:spMkLst>
            <pc:docMk/>
            <pc:sldMk cId="0" sldId="348"/>
            <ac:spMk id="9220" creationId="{0F5BED13-C30B-E87B-646B-75AFD447921F}"/>
          </ac:spMkLst>
        </pc:spChg>
      </pc:sldChg>
      <pc:sldChg chg="modSp add del">
        <pc:chgData name="Alexander Tevzadze" userId="a8cef4de59c3fb7d" providerId="LiveId" clId="{F0A18E03-C208-4FE3-A503-B08F84F6CB74}" dt="2025-10-26T15:20:02.083" v="2337"/>
        <pc:sldMkLst>
          <pc:docMk/>
          <pc:sldMk cId="0" sldId="349"/>
        </pc:sldMkLst>
        <pc:spChg chg="mod">
          <ac:chgData name="Alexander Tevzadze" userId="a8cef4de59c3fb7d" providerId="LiveId" clId="{F0A18E03-C208-4FE3-A503-B08F84F6CB74}" dt="2025-10-26T15:20:02.083" v="2337"/>
          <ac:spMkLst>
            <pc:docMk/>
            <pc:sldMk cId="0" sldId="349"/>
            <ac:spMk id="10243" creationId="{33C86F77-2591-4725-C608-7D66EC04A192}"/>
          </ac:spMkLst>
        </pc:spChg>
      </pc:sldChg>
      <pc:sldChg chg="modSp add del">
        <pc:chgData name="Alexander Tevzadze" userId="a8cef4de59c3fb7d" providerId="LiveId" clId="{F0A18E03-C208-4FE3-A503-B08F84F6CB74}" dt="2025-10-26T15:20:04.680" v="2338"/>
        <pc:sldMkLst>
          <pc:docMk/>
          <pc:sldMk cId="0" sldId="350"/>
        </pc:sldMkLst>
        <pc:spChg chg="mod">
          <ac:chgData name="Alexander Tevzadze" userId="a8cef4de59c3fb7d" providerId="LiveId" clId="{F0A18E03-C208-4FE3-A503-B08F84F6CB74}" dt="2025-10-26T15:20:04.680" v="2338"/>
          <ac:spMkLst>
            <pc:docMk/>
            <pc:sldMk cId="0" sldId="350"/>
            <ac:spMk id="11276" creationId="{1D1F4639-1284-BDAB-2062-58190096021F}"/>
          </ac:spMkLst>
        </pc:spChg>
      </pc:sldChg>
      <pc:sldChg chg="modSp add del">
        <pc:chgData name="Alexander Tevzadze" userId="a8cef4de59c3fb7d" providerId="LiveId" clId="{F0A18E03-C208-4FE3-A503-B08F84F6CB74}" dt="2025-10-26T15:20:07.380" v="2339"/>
        <pc:sldMkLst>
          <pc:docMk/>
          <pc:sldMk cId="0" sldId="351"/>
        </pc:sldMkLst>
        <pc:spChg chg="mod">
          <ac:chgData name="Alexander Tevzadze" userId="a8cef4de59c3fb7d" providerId="LiveId" clId="{F0A18E03-C208-4FE3-A503-B08F84F6CB74}" dt="2025-10-26T15:20:07.380" v="2339"/>
          <ac:spMkLst>
            <pc:docMk/>
            <pc:sldMk cId="0" sldId="351"/>
            <ac:spMk id="12303" creationId="{F5683F7D-C2EB-6D16-E72B-F39E9E447EFB}"/>
          </ac:spMkLst>
        </pc:spChg>
      </pc:sldChg>
      <pc:sldChg chg="modSp add del mod">
        <pc:chgData name="Alexander Tevzadze" userId="a8cef4de59c3fb7d" providerId="LiveId" clId="{F0A18E03-C208-4FE3-A503-B08F84F6CB74}" dt="2025-10-26T15:20:09.936" v="2340"/>
        <pc:sldMkLst>
          <pc:docMk/>
          <pc:sldMk cId="0" sldId="352"/>
        </pc:sldMkLst>
        <pc:spChg chg="mod">
          <ac:chgData name="Alexander Tevzadze" userId="a8cef4de59c3fb7d" providerId="LiveId" clId="{F0A18E03-C208-4FE3-A503-B08F84F6CB74}" dt="2025-10-26T15:20:09.936" v="2340"/>
          <ac:spMkLst>
            <pc:docMk/>
            <pc:sldMk cId="0" sldId="352"/>
            <ac:spMk id="13324" creationId="{E7E97184-6993-E5D2-EE61-069EF61C2577}"/>
          </ac:spMkLst>
        </pc:spChg>
      </pc:sldChg>
      <pc:sldChg chg="modSp add del mod">
        <pc:chgData name="Alexander Tevzadze" userId="a8cef4de59c3fb7d" providerId="LiveId" clId="{F0A18E03-C208-4FE3-A503-B08F84F6CB74}" dt="2025-10-26T15:20:13.278" v="2341"/>
        <pc:sldMkLst>
          <pc:docMk/>
          <pc:sldMk cId="0" sldId="353"/>
        </pc:sldMkLst>
        <pc:spChg chg="mod">
          <ac:chgData name="Alexander Tevzadze" userId="a8cef4de59c3fb7d" providerId="LiveId" clId="{F0A18E03-C208-4FE3-A503-B08F84F6CB74}" dt="2025-10-26T15:20:13.278" v="2341"/>
          <ac:spMkLst>
            <pc:docMk/>
            <pc:sldMk cId="0" sldId="353"/>
            <ac:spMk id="14339" creationId="{62FA47C7-5594-4972-B77C-51F680B97C3D}"/>
          </ac:spMkLst>
        </pc:spChg>
      </pc:sldChg>
      <pc:sldChg chg="modSp add del mod">
        <pc:chgData name="Alexander Tevzadze" userId="a8cef4de59c3fb7d" providerId="LiveId" clId="{F0A18E03-C208-4FE3-A503-B08F84F6CB74}" dt="2025-10-26T15:20:16.372" v="2342"/>
        <pc:sldMkLst>
          <pc:docMk/>
          <pc:sldMk cId="0" sldId="354"/>
        </pc:sldMkLst>
        <pc:spChg chg="mod">
          <ac:chgData name="Alexander Tevzadze" userId="a8cef4de59c3fb7d" providerId="LiveId" clId="{F0A18E03-C208-4FE3-A503-B08F84F6CB74}" dt="2025-10-26T15:20:16.372" v="2342"/>
          <ac:spMkLst>
            <pc:docMk/>
            <pc:sldMk cId="0" sldId="354"/>
            <ac:spMk id="15367" creationId="{945563EA-8F3E-3882-7C32-E1610B6AC8EF}"/>
          </ac:spMkLst>
        </pc:spChg>
      </pc:sldChg>
      <pc:sldChg chg="modSp add del">
        <pc:chgData name="Alexander Tevzadze" userId="a8cef4de59c3fb7d" providerId="LiveId" clId="{F0A18E03-C208-4FE3-A503-B08F84F6CB74}" dt="2025-10-26T15:20:19.242" v="2343"/>
        <pc:sldMkLst>
          <pc:docMk/>
          <pc:sldMk cId="0" sldId="355"/>
        </pc:sldMkLst>
        <pc:spChg chg="mod">
          <ac:chgData name="Alexander Tevzadze" userId="a8cef4de59c3fb7d" providerId="LiveId" clId="{F0A18E03-C208-4FE3-A503-B08F84F6CB74}" dt="2025-10-26T15:20:19.242" v="2343"/>
          <ac:spMkLst>
            <pc:docMk/>
            <pc:sldMk cId="0" sldId="355"/>
            <ac:spMk id="16387" creationId="{DD4C100F-CBB7-95DC-6457-F34CB8A96C68}"/>
          </ac:spMkLst>
        </pc:spChg>
      </pc:sldChg>
      <pc:sldChg chg="modSp add del mod">
        <pc:chgData name="Alexander Tevzadze" userId="a8cef4de59c3fb7d" providerId="LiveId" clId="{F0A18E03-C208-4FE3-A503-B08F84F6CB74}" dt="2025-10-26T15:20:22.090" v="2344"/>
        <pc:sldMkLst>
          <pc:docMk/>
          <pc:sldMk cId="0" sldId="356"/>
        </pc:sldMkLst>
        <pc:spChg chg="mod">
          <ac:chgData name="Alexander Tevzadze" userId="a8cef4de59c3fb7d" providerId="LiveId" clId="{F0A18E03-C208-4FE3-A503-B08F84F6CB74}" dt="2025-10-26T15:20:22.090" v="2344"/>
          <ac:spMkLst>
            <pc:docMk/>
            <pc:sldMk cId="0" sldId="356"/>
            <ac:spMk id="17420" creationId="{44C13A0E-0C8C-0801-6119-958CB0A83EEB}"/>
          </ac:spMkLst>
        </pc:spChg>
      </pc:sldChg>
      <pc:sldChg chg="addSp delSp modSp add del mod">
        <pc:chgData name="Alexander Tevzadze" userId="a8cef4de59c3fb7d" providerId="LiveId" clId="{F0A18E03-C208-4FE3-A503-B08F84F6CB74}" dt="2025-10-26T15:20:25.455" v="2345"/>
        <pc:sldMkLst>
          <pc:docMk/>
          <pc:sldMk cId="0" sldId="357"/>
        </pc:sldMkLst>
        <pc:spChg chg="mod">
          <ac:chgData name="Alexander Tevzadze" userId="a8cef4de59c3fb7d" providerId="LiveId" clId="{F0A18E03-C208-4FE3-A503-B08F84F6CB74}" dt="2025-10-26T15:20:25.455" v="2345"/>
          <ac:spMkLst>
            <pc:docMk/>
            <pc:sldMk cId="0" sldId="357"/>
            <ac:spMk id="18435" creationId="{C2BCCCF3-368D-9179-E053-BE7C5C446880}"/>
          </ac:spMkLst>
        </pc:spChg>
      </pc:sldChg>
      <pc:sldChg chg="modSp add del mod">
        <pc:chgData name="Alexander Tevzadze" userId="a8cef4de59c3fb7d" providerId="LiveId" clId="{F0A18E03-C208-4FE3-A503-B08F84F6CB74}" dt="2025-10-26T15:20:28.239" v="2346"/>
        <pc:sldMkLst>
          <pc:docMk/>
          <pc:sldMk cId="0" sldId="358"/>
        </pc:sldMkLst>
        <pc:spChg chg="mod">
          <ac:chgData name="Alexander Tevzadze" userId="a8cef4de59c3fb7d" providerId="LiveId" clId="{F0A18E03-C208-4FE3-A503-B08F84F6CB74}" dt="2025-10-26T15:20:28.239" v="2346"/>
          <ac:spMkLst>
            <pc:docMk/>
            <pc:sldMk cId="0" sldId="358"/>
            <ac:spMk id="19462" creationId="{FEF9F726-698B-E280-15BC-6B9BCF30E583}"/>
          </ac:spMkLst>
        </pc:spChg>
      </pc:sldChg>
      <pc:sldChg chg="addSp delSp modSp add del mod">
        <pc:chgData name="Alexander Tevzadze" userId="a8cef4de59c3fb7d" providerId="LiveId" clId="{F0A18E03-C208-4FE3-A503-B08F84F6CB74}" dt="2025-10-26T15:20:31.252" v="2347"/>
        <pc:sldMkLst>
          <pc:docMk/>
          <pc:sldMk cId="0" sldId="359"/>
        </pc:sldMkLst>
        <pc:spChg chg="mod">
          <ac:chgData name="Alexander Tevzadze" userId="a8cef4de59c3fb7d" providerId="LiveId" clId="{F0A18E03-C208-4FE3-A503-B08F84F6CB74}" dt="2025-10-26T15:20:31.252" v="2347"/>
          <ac:spMkLst>
            <pc:docMk/>
            <pc:sldMk cId="0" sldId="359"/>
            <ac:spMk id="20485" creationId="{C5310139-37F6-D039-4BF3-A15E8C72A76D}"/>
          </ac:spMkLst>
        </pc:spChg>
      </pc:sldChg>
      <pc:sldChg chg="modSp add del">
        <pc:chgData name="Alexander Tevzadze" userId="a8cef4de59c3fb7d" providerId="LiveId" clId="{F0A18E03-C208-4FE3-A503-B08F84F6CB74}" dt="2025-10-26T15:20:34.227" v="2348"/>
        <pc:sldMkLst>
          <pc:docMk/>
          <pc:sldMk cId="0" sldId="360"/>
        </pc:sldMkLst>
        <pc:spChg chg="mod">
          <ac:chgData name="Alexander Tevzadze" userId="a8cef4de59c3fb7d" providerId="LiveId" clId="{F0A18E03-C208-4FE3-A503-B08F84F6CB74}" dt="2025-10-26T15:20:34.227" v="2348"/>
          <ac:spMkLst>
            <pc:docMk/>
            <pc:sldMk cId="0" sldId="360"/>
            <ac:spMk id="21521" creationId="{D992C4AD-CFD5-70B5-5E04-1E3E9B5712B8}"/>
          </ac:spMkLst>
        </pc:spChg>
      </pc:sldChg>
      <pc:sldChg chg="addSp delSp modSp add del mod modAnim">
        <pc:chgData name="Alexander Tevzadze" userId="a8cef4de59c3fb7d" providerId="LiveId" clId="{F0A18E03-C208-4FE3-A503-B08F84F6CB74}" dt="2025-10-26T15:22:55.043" v="2381" actId="1076"/>
        <pc:sldMkLst>
          <pc:docMk/>
          <pc:sldMk cId="0" sldId="361"/>
        </pc:sldMkLst>
        <pc:spChg chg="mod">
          <ac:chgData name="Alexander Tevzadze" userId="a8cef4de59c3fb7d" providerId="LiveId" clId="{F0A18E03-C208-4FE3-A503-B08F84F6CB74}" dt="2025-10-26T15:20:37.359" v="2349"/>
          <ac:spMkLst>
            <pc:docMk/>
            <pc:sldMk cId="0" sldId="361"/>
            <ac:spMk id="22531" creationId="{2AF2C14D-F939-4889-58D8-D47BBCBCAF5C}"/>
          </ac:spMkLst>
        </pc:spChg>
        <pc:picChg chg="add mod">
          <ac:chgData name="Alexander Tevzadze" userId="a8cef4de59c3fb7d" providerId="LiveId" clId="{F0A18E03-C208-4FE3-A503-B08F84F6CB74}" dt="2025-10-26T15:22:55.043" v="2381" actId="1076"/>
          <ac:picMkLst>
            <pc:docMk/>
            <pc:sldMk cId="0" sldId="361"/>
            <ac:picMk id="2" creationId="{93DD3D0C-82E1-9323-A4E5-011139B9D8D8}"/>
          </ac:picMkLst>
        </pc:picChg>
        <pc:picChg chg="del">
          <ac:chgData name="Alexander Tevzadze" userId="a8cef4de59c3fb7d" providerId="LiveId" clId="{F0A18E03-C208-4FE3-A503-B08F84F6CB74}" dt="2025-10-26T15:22:15.178" v="2377" actId="478"/>
          <ac:picMkLst>
            <pc:docMk/>
            <pc:sldMk cId="0" sldId="361"/>
            <ac:picMk id="5" creationId="{C3FB70F5-D594-7D1A-846B-5DDF33B48B77}"/>
          </ac:picMkLst>
        </pc:picChg>
      </pc:sldChg>
      <pc:sldChg chg="modSp add del">
        <pc:chgData name="Alexander Tevzadze" userId="a8cef4de59c3fb7d" providerId="LiveId" clId="{F0A18E03-C208-4FE3-A503-B08F84F6CB74}" dt="2025-10-26T15:20:40.247" v="2350"/>
        <pc:sldMkLst>
          <pc:docMk/>
          <pc:sldMk cId="0" sldId="362"/>
        </pc:sldMkLst>
        <pc:spChg chg="mod">
          <ac:chgData name="Alexander Tevzadze" userId="a8cef4de59c3fb7d" providerId="LiveId" clId="{F0A18E03-C208-4FE3-A503-B08F84F6CB74}" dt="2025-10-26T15:20:40.247" v="2350"/>
          <ac:spMkLst>
            <pc:docMk/>
            <pc:sldMk cId="0" sldId="362"/>
            <ac:spMk id="23557" creationId="{F87AB292-6225-BBF3-0081-0FB5A919CC9D}"/>
          </ac:spMkLst>
        </pc:spChg>
      </pc:sldChg>
      <pc:sldChg chg="addSp delSp modSp add del mod">
        <pc:chgData name="Alexander Tevzadze" userId="a8cef4de59c3fb7d" providerId="LiveId" clId="{F0A18E03-C208-4FE3-A503-B08F84F6CB74}" dt="2025-10-26T15:20:42.896" v="2351"/>
        <pc:sldMkLst>
          <pc:docMk/>
          <pc:sldMk cId="0" sldId="363"/>
        </pc:sldMkLst>
        <pc:spChg chg="mod">
          <ac:chgData name="Alexander Tevzadze" userId="a8cef4de59c3fb7d" providerId="LiveId" clId="{F0A18E03-C208-4FE3-A503-B08F84F6CB74}" dt="2025-10-26T15:20:42.896" v="2351"/>
          <ac:spMkLst>
            <pc:docMk/>
            <pc:sldMk cId="0" sldId="363"/>
            <ac:spMk id="24580" creationId="{86FAB41C-F488-7D6E-FF2F-ACD8B61DD94F}"/>
          </ac:spMkLst>
        </pc:spChg>
      </pc:sldChg>
      <pc:sldChg chg="addSp delSp modSp add del mod modAnim">
        <pc:chgData name="Alexander Tevzadze" userId="a8cef4de59c3fb7d" providerId="LiveId" clId="{F0A18E03-C208-4FE3-A503-B08F84F6CB74}" dt="2025-10-26T15:23:45.100" v="2386" actId="1076"/>
        <pc:sldMkLst>
          <pc:docMk/>
          <pc:sldMk cId="0" sldId="364"/>
        </pc:sldMkLst>
        <pc:spChg chg="mod">
          <ac:chgData name="Alexander Tevzadze" userId="a8cef4de59c3fb7d" providerId="LiveId" clId="{F0A18E03-C208-4FE3-A503-B08F84F6CB74}" dt="2025-10-26T15:20:45.836" v="2352"/>
          <ac:spMkLst>
            <pc:docMk/>
            <pc:sldMk cId="0" sldId="364"/>
            <ac:spMk id="25603" creationId="{6F379A38-0AED-24B1-5C59-75B30123B4C8}"/>
          </ac:spMkLst>
        </pc:spChg>
        <pc:picChg chg="add mod">
          <ac:chgData name="Alexander Tevzadze" userId="a8cef4de59c3fb7d" providerId="LiveId" clId="{F0A18E03-C208-4FE3-A503-B08F84F6CB74}" dt="2025-10-26T15:23:45.100" v="2386" actId="1076"/>
          <ac:picMkLst>
            <pc:docMk/>
            <pc:sldMk cId="0" sldId="364"/>
            <ac:picMk id="2" creationId="{3970FF5E-90D9-3627-E8A7-BA177268CB1B}"/>
          </ac:picMkLst>
        </pc:picChg>
        <pc:picChg chg="del">
          <ac:chgData name="Alexander Tevzadze" userId="a8cef4de59c3fb7d" providerId="LiveId" clId="{F0A18E03-C208-4FE3-A503-B08F84F6CB74}" dt="2025-10-26T15:23:25.701" v="2382" actId="478"/>
          <ac:picMkLst>
            <pc:docMk/>
            <pc:sldMk cId="0" sldId="364"/>
            <ac:picMk id="5" creationId="{3A947083-0BCC-5691-5635-06897CF0589D}"/>
          </ac:picMkLst>
        </pc:picChg>
      </pc:sldChg>
      <pc:sldChg chg="modSp add del">
        <pc:chgData name="Alexander Tevzadze" userId="a8cef4de59c3fb7d" providerId="LiveId" clId="{F0A18E03-C208-4FE3-A503-B08F84F6CB74}" dt="2025-10-26T15:20:48.443" v="2353"/>
        <pc:sldMkLst>
          <pc:docMk/>
          <pc:sldMk cId="0" sldId="365"/>
        </pc:sldMkLst>
        <pc:spChg chg="mod">
          <ac:chgData name="Alexander Tevzadze" userId="a8cef4de59c3fb7d" providerId="LiveId" clId="{F0A18E03-C208-4FE3-A503-B08F84F6CB74}" dt="2025-10-26T15:20:48.443" v="2353"/>
          <ac:spMkLst>
            <pc:docMk/>
            <pc:sldMk cId="0" sldId="365"/>
            <ac:spMk id="26641" creationId="{F0791F81-6716-621E-9D1C-093DA13A34C2}"/>
          </ac:spMkLst>
        </pc:spChg>
      </pc:sldChg>
      <pc:sldChg chg="modSp add del">
        <pc:chgData name="Alexander Tevzadze" userId="a8cef4de59c3fb7d" providerId="LiveId" clId="{F0A18E03-C208-4FE3-A503-B08F84F6CB74}" dt="2025-10-26T15:20:51.230" v="2354"/>
        <pc:sldMkLst>
          <pc:docMk/>
          <pc:sldMk cId="0" sldId="366"/>
        </pc:sldMkLst>
        <pc:spChg chg="mod">
          <ac:chgData name="Alexander Tevzadze" userId="a8cef4de59c3fb7d" providerId="LiveId" clId="{F0A18E03-C208-4FE3-A503-B08F84F6CB74}" dt="2025-10-26T15:20:51.230" v="2354"/>
          <ac:spMkLst>
            <pc:docMk/>
            <pc:sldMk cId="0" sldId="366"/>
            <ac:spMk id="27659" creationId="{6BEE682A-00DF-6524-7F89-0B25CBCADA30}"/>
          </ac:spMkLst>
        </pc:spChg>
      </pc:sldChg>
      <pc:sldChg chg="addSp delSp modSp add del mod modAnim">
        <pc:chgData name="Alexander Tevzadze" userId="a8cef4de59c3fb7d" providerId="LiveId" clId="{F0A18E03-C208-4FE3-A503-B08F84F6CB74}" dt="2025-10-26T15:25:41.236" v="2391" actId="1076"/>
        <pc:sldMkLst>
          <pc:docMk/>
          <pc:sldMk cId="0" sldId="367"/>
        </pc:sldMkLst>
        <pc:spChg chg="mod">
          <ac:chgData name="Alexander Tevzadze" userId="a8cef4de59c3fb7d" providerId="LiveId" clId="{F0A18E03-C208-4FE3-A503-B08F84F6CB74}" dt="2025-10-26T15:20:54.839" v="2355"/>
          <ac:spMkLst>
            <pc:docMk/>
            <pc:sldMk cId="0" sldId="367"/>
            <ac:spMk id="28676" creationId="{F65B71B3-6660-82E1-96CC-64FD11CB0EAE}"/>
          </ac:spMkLst>
        </pc:spChg>
        <pc:picChg chg="add mod">
          <ac:chgData name="Alexander Tevzadze" userId="a8cef4de59c3fb7d" providerId="LiveId" clId="{F0A18E03-C208-4FE3-A503-B08F84F6CB74}" dt="2025-10-26T15:25:41.236" v="2391" actId="1076"/>
          <ac:picMkLst>
            <pc:docMk/>
            <pc:sldMk cId="0" sldId="367"/>
            <ac:picMk id="2" creationId="{0A4FD993-509A-2802-4943-5E896993E3F7}"/>
          </ac:picMkLst>
        </pc:picChg>
        <pc:picChg chg="del">
          <ac:chgData name="Alexander Tevzadze" userId="a8cef4de59c3fb7d" providerId="LiveId" clId="{F0A18E03-C208-4FE3-A503-B08F84F6CB74}" dt="2025-10-26T15:25:24.764" v="2387" actId="478"/>
          <ac:picMkLst>
            <pc:docMk/>
            <pc:sldMk cId="0" sldId="367"/>
            <ac:picMk id="343044" creationId="{97CD0936-6737-8F67-757F-659B74112BD3}"/>
          </ac:picMkLst>
        </pc:picChg>
      </pc:sldChg>
      <pc:sldChg chg="addSp delSp modSp add del mod modAnim">
        <pc:chgData name="Alexander Tevzadze" userId="a8cef4de59c3fb7d" providerId="LiveId" clId="{F0A18E03-C208-4FE3-A503-B08F84F6CB74}" dt="2025-10-26T15:26:24.775" v="2397" actId="14100"/>
        <pc:sldMkLst>
          <pc:docMk/>
          <pc:sldMk cId="0" sldId="368"/>
        </pc:sldMkLst>
        <pc:spChg chg="mod">
          <ac:chgData name="Alexander Tevzadze" userId="a8cef4de59c3fb7d" providerId="LiveId" clId="{F0A18E03-C208-4FE3-A503-B08F84F6CB74}" dt="2025-10-26T15:20:58.040" v="2356"/>
          <ac:spMkLst>
            <pc:docMk/>
            <pc:sldMk cId="0" sldId="368"/>
            <ac:spMk id="29700" creationId="{4C228ABC-293F-7990-35A6-5C886D95412D}"/>
          </ac:spMkLst>
        </pc:spChg>
        <pc:picChg chg="add mod">
          <ac:chgData name="Alexander Tevzadze" userId="a8cef4de59c3fb7d" providerId="LiveId" clId="{F0A18E03-C208-4FE3-A503-B08F84F6CB74}" dt="2025-10-26T15:26:24.775" v="2397" actId="14100"/>
          <ac:picMkLst>
            <pc:docMk/>
            <pc:sldMk cId="0" sldId="368"/>
            <ac:picMk id="2" creationId="{99957015-239C-58A3-8D05-5DD8F33B9267}"/>
          </ac:picMkLst>
        </pc:picChg>
        <pc:picChg chg="del">
          <ac:chgData name="Alexander Tevzadze" userId="a8cef4de59c3fb7d" providerId="LiveId" clId="{F0A18E03-C208-4FE3-A503-B08F84F6CB74}" dt="2025-10-26T15:26:11.155" v="2392" actId="478"/>
          <ac:picMkLst>
            <pc:docMk/>
            <pc:sldMk cId="0" sldId="368"/>
            <ac:picMk id="6" creationId="{BD46B16E-9E0A-696E-9075-B19AE75F4FFF}"/>
          </ac:picMkLst>
        </pc:picChg>
      </pc:sldChg>
      <pc:sldChg chg="modSp add del">
        <pc:chgData name="Alexander Tevzadze" userId="a8cef4de59c3fb7d" providerId="LiveId" clId="{F0A18E03-C208-4FE3-A503-B08F84F6CB74}" dt="2025-10-26T15:21:01.262" v="2357"/>
        <pc:sldMkLst>
          <pc:docMk/>
          <pc:sldMk cId="0" sldId="369"/>
        </pc:sldMkLst>
        <pc:spChg chg="mod">
          <ac:chgData name="Alexander Tevzadze" userId="a8cef4de59c3fb7d" providerId="LiveId" clId="{F0A18E03-C208-4FE3-A503-B08F84F6CB74}" dt="2025-10-26T15:21:01.262" v="2357"/>
          <ac:spMkLst>
            <pc:docMk/>
            <pc:sldMk cId="0" sldId="369"/>
            <ac:spMk id="30731" creationId="{BF054843-04C9-02A5-4B4E-048953222801}"/>
          </ac:spMkLst>
        </pc:spChg>
      </pc:sldChg>
      <pc:sldChg chg="modSp add del">
        <pc:chgData name="Alexander Tevzadze" userId="a8cef4de59c3fb7d" providerId="LiveId" clId="{F0A18E03-C208-4FE3-A503-B08F84F6CB74}" dt="2025-10-26T15:21:04.336" v="2358"/>
        <pc:sldMkLst>
          <pc:docMk/>
          <pc:sldMk cId="0" sldId="370"/>
        </pc:sldMkLst>
        <pc:spChg chg="mod">
          <ac:chgData name="Alexander Tevzadze" userId="a8cef4de59c3fb7d" providerId="LiveId" clId="{F0A18E03-C208-4FE3-A503-B08F84F6CB74}" dt="2025-10-26T15:21:04.336" v="2358"/>
          <ac:spMkLst>
            <pc:docMk/>
            <pc:sldMk cId="0" sldId="370"/>
            <ac:spMk id="31751" creationId="{AE0A42A8-F9D5-6BBE-EA81-5FB8F3A9D472}"/>
          </ac:spMkLst>
        </pc:spChg>
      </pc:sldChg>
      <pc:sldChg chg="modSp add">
        <pc:chgData name="Alexander Tevzadze" userId="a8cef4de59c3fb7d" providerId="LiveId" clId="{F0A18E03-C208-4FE3-A503-B08F84F6CB74}" dt="2025-10-26T15:21:07.853" v="2359"/>
        <pc:sldMkLst>
          <pc:docMk/>
          <pc:sldMk cId="0" sldId="371"/>
        </pc:sldMkLst>
        <pc:spChg chg="mod">
          <ac:chgData name="Alexander Tevzadze" userId="a8cef4de59c3fb7d" providerId="LiveId" clId="{F0A18E03-C208-4FE3-A503-B08F84F6CB74}" dt="2025-10-26T15:21:07.853" v="2359"/>
          <ac:spMkLst>
            <pc:docMk/>
            <pc:sldMk cId="0" sldId="371"/>
            <ac:spMk id="32779" creationId="{981E118C-6BCE-13B9-0FD4-5E2AA2158684}"/>
          </ac:spMkLst>
        </pc:spChg>
      </pc:sldChg>
      <pc:sldChg chg="modSp add del">
        <pc:chgData name="Alexander Tevzadze" userId="a8cef4de59c3fb7d" providerId="LiveId" clId="{F0A18E03-C208-4FE3-A503-B08F84F6CB74}" dt="2025-10-26T15:21:11.275" v="2360"/>
        <pc:sldMkLst>
          <pc:docMk/>
          <pc:sldMk cId="0" sldId="372"/>
        </pc:sldMkLst>
        <pc:spChg chg="mod">
          <ac:chgData name="Alexander Tevzadze" userId="a8cef4de59c3fb7d" providerId="LiveId" clId="{F0A18E03-C208-4FE3-A503-B08F84F6CB74}" dt="2025-10-26T15:21:11.275" v="2360"/>
          <ac:spMkLst>
            <pc:docMk/>
            <pc:sldMk cId="0" sldId="372"/>
            <ac:spMk id="33805" creationId="{7D2AC843-D45C-030F-E703-8C4B9AAEDB89}"/>
          </ac:spMkLst>
        </pc:spChg>
      </pc:sldChg>
      <pc:sldChg chg="modSp add del mod">
        <pc:chgData name="Alexander Tevzadze" userId="a8cef4de59c3fb7d" providerId="LiveId" clId="{F0A18E03-C208-4FE3-A503-B08F84F6CB74}" dt="2025-10-26T15:21:14.382" v="2361"/>
        <pc:sldMkLst>
          <pc:docMk/>
          <pc:sldMk cId="0" sldId="373"/>
        </pc:sldMkLst>
        <pc:spChg chg="mod">
          <ac:chgData name="Alexander Tevzadze" userId="a8cef4de59c3fb7d" providerId="LiveId" clId="{F0A18E03-C208-4FE3-A503-B08F84F6CB74}" dt="2025-10-26T15:21:14.382" v="2361"/>
          <ac:spMkLst>
            <pc:docMk/>
            <pc:sldMk cId="0" sldId="373"/>
            <ac:spMk id="34821" creationId="{9D40AA64-1175-3834-679E-247535C80691}"/>
          </ac:spMkLst>
        </pc:spChg>
      </pc:sldChg>
      <pc:sldChg chg="modSp add del">
        <pc:chgData name="Alexander Tevzadze" userId="a8cef4de59c3fb7d" providerId="LiveId" clId="{F0A18E03-C208-4FE3-A503-B08F84F6CB74}" dt="2025-10-26T15:21:17.328" v="2362"/>
        <pc:sldMkLst>
          <pc:docMk/>
          <pc:sldMk cId="0" sldId="374"/>
        </pc:sldMkLst>
        <pc:spChg chg="mod">
          <ac:chgData name="Alexander Tevzadze" userId="a8cef4de59c3fb7d" providerId="LiveId" clId="{F0A18E03-C208-4FE3-A503-B08F84F6CB74}" dt="2025-10-26T15:21:17.328" v="2362"/>
          <ac:spMkLst>
            <pc:docMk/>
            <pc:sldMk cId="0" sldId="374"/>
            <ac:spMk id="35857" creationId="{0646E4D4-78DC-0C5D-ADCB-EFAADF6FC26C}"/>
          </ac:spMkLst>
        </pc:spChg>
      </pc:sldChg>
      <pc:sldChg chg="modSp add del">
        <pc:chgData name="Alexander Tevzadze" userId="a8cef4de59c3fb7d" providerId="LiveId" clId="{F0A18E03-C208-4FE3-A503-B08F84F6CB74}" dt="2025-10-26T15:21:19.833" v="2363"/>
        <pc:sldMkLst>
          <pc:docMk/>
          <pc:sldMk cId="0" sldId="375"/>
        </pc:sldMkLst>
        <pc:spChg chg="mod">
          <ac:chgData name="Alexander Tevzadze" userId="a8cef4de59c3fb7d" providerId="LiveId" clId="{F0A18E03-C208-4FE3-A503-B08F84F6CB74}" dt="2025-10-26T15:21:19.833" v="2363"/>
          <ac:spMkLst>
            <pc:docMk/>
            <pc:sldMk cId="0" sldId="375"/>
            <ac:spMk id="36870" creationId="{9FA04027-C441-1B2A-CE56-B69E602DF234}"/>
          </ac:spMkLst>
        </pc:spChg>
      </pc:sldChg>
      <pc:sldChg chg="modSp add del">
        <pc:chgData name="Alexander Tevzadze" userId="a8cef4de59c3fb7d" providerId="LiveId" clId="{F0A18E03-C208-4FE3-A503-B08F84F6CB74}" dt="2025-10-26T15:21:22.500" v="2364"/>
        <pc:sldMkLst>
          <pc:docMk/>
          <pc:sldMk cId="0" sldId="376"/>
        </pc:sldMkLst>
        <pc:spChg chg="mod">
          <ac:chgData name="Alexander Tevzadze" userId="a8cef4de59c3fb7d" providerId="LiveId" clId="{F0A18E03-C208-4FE3-A503-B08F84F6CB74}" dt="2025-10-26T15:21:22.500" v="2364"/>
          <ac:spMkLst>
            <pc:docMk/>
            <pc:sldMk cId="0" sldId="376"/>
            <ac:spMk id="37892" creationId="{F3B6E952-9680-B4C9-5B5B-F006330DF366}"/>
          </ac:spMkLst>
        </pc:spChg>
      </pc:sldChg>
      <pc:sldChg chg="modSp add del mod">
        <pc:chgData name="Alexander Tevzadze" userId="a8cef4de59c3fb7d" providerId="LiveId" clId="{F0A18E03-C208-4FE3-A503-B08F84F6CB74}" dt="2025-10-26T15:21:25.124" v="2365"/>
        <pc:sldMkLst>
          <pc:docMk/>
          <pc:sldMk cId="0" sldId="377"/>
        </pc:sldMkLst>
        <pc:spChg chg="mod">
          <ac:chgData name="Alexander Tevzadze" userId="a8cef4de59c3fb7d" providerId="LiveId" clId="{F0A18E03-C208-4FE3-A503-B08F84F6CB74}" dt="2025-10-26T15:21:25.124" v="2365"/>
          <ac:spMkLst>
            <pc:docMk/>
            <pc:sldMk cId="0" sldId="377"/>
            <ac:spMk id="38918" creationId="{9C4F4505-8334-5798-1D34-9F137874A2BC}"/>
          </ac:spMkLst>
        </pc:spChg>
      </pc:sldChg>
      <pc:sldChg chg="addSp delSp modSp add del mod modAnim">
        <pc:chgData name="Alexander Tevzadze" userId="a8cef4de59c3fb7d" providerId="LiveId" clId="{F0A18E03-C208-4FE3-A503-B08F84F6CB74}" dt="2025-10-26T15:21:27.862" v="2366"/>
        <pc:sldMkLst>
          <pc:docMk/>
          <pc:sldMk cId="0" sldId="378"/>
        </pc:sldMkLst>
        <pc:spChg chg="mod">
          <ac:chgData name="Alexander Tevzadze" userId="a8cef4de59c3fb7d" providerId="LiveId" clId="{F0A18E03-C208-4FE3-A503-B08F84F6CB74}" dt="2025-10-26T15:21:27.862" v="2366"/>
          <ac:spMkLst>
            <pc:docMk/>
            <pc:sldMk cId="0" sldId="378"/>
            <ac:spMk id="39942" creationId="{A72C9FF2-D537-DE5F-656B-BA1F1A7D6C35}"/>
          </ac:spMkLst>
        </pc:spChg>
      </pc:sldChg>
      <pc:sldChg chg="addSp delSp modSp add del mod modAnim">
        <pc:chgData name="Alexander Tevzadze" userId="a8cef4de59c3fb7d" providerId="LiveId" clId="{F0A18E03-C208-4FE3-A503-B08F84F6CB74}" dt="2025-10-26T15:27:07.787" v="2402" actId="1076"/>
        <pc:sldMkLst>
          <pc:docMk/>
          <pc:sldMk cId="0" sldId="379"/>
        </pc:sldMkLst>
        <pc:spChg chg="mod">
          <ac:chgData name="Alexander Tevzadze" userId="a8cef4de59c3fb7d" providerId="LiveId" clId="{F0A18E03-C208-4FE3-A503-B08F84F6CB74}" dt="2025-10-26T15:21:30.495" v="2367"/>
          <ac:spMkLst>
            <pc:docMk/>
            <pc:sldMk cId="0" sldId="379"/>
            <ac:spMk id="40963" creationId="{FE6577BB-FA9E-BD14-3F35-75A81D851A0F}"/>
          </ac:spMkLst>
        </pc:spChg>
        <pc:picChg chg="add mod">
          <ac:chgData name="Alexander Tevzadze" userId="a8cef4de59c3fb7d" providerId="LiveId" clId="{F0A18E03-C208-4FE3-A503-B08F84F6CB74}" dt="2025-10-26T15:27:07.787" v="2402" actId="1076"/>
          <ac:picMkLst>
            <pc:docMk/>
            <pc:sldMk cId="0" sldId="379"/>
            <ac:picMk id="2" creationId="{97DD3469-E535-8596-5964-07D8C1B5038B}"/>
          </ac:picMkLst>
        </pc:picChg>
        <pc:picChg chg="del">
          <ac:chgData name="Alexander Tevzadze" userId="a8cef4de59c3fb7d" providerId="LiveId" clId="{F0A18E03-C208-4FE3-A503-B08F84F6CB74}" dt="2025-10-26T15:26:52.304" v="2398" actId="478"/>
          <ac:picMkLst>
            <pc:docMk/>
            <pc:sldMk cId="0" sldId="379"/>
            <ac:picMk id="5" creationId="{30570399-31DC-855B-5F29-15D5EAF73377}"/>
          </ac:picMkLst>
        </pc:picChg>
      </pc:sldChg>
      <pc:sldChg chg="modSp add del">
        <pc:chgData name="Alexander Tevzadze" userId="a8cef4de59c3fb7d" providerId="LiveId" clId="{F0A18E03-C208-4FE3-A503-B08F84F6CB74}" dt="2025-10-26T15:21:33.532" v="2368"/>
        <pc:sldMkLst>
          <pc:docMk/>
          <pc:sldMk cId="0" sldId="380"/>
        </pc:sldMkLst>
        <pc:spChg chg="mod">
          <ac:chgData name="Alexander Tevzadze" userId="a8cef4de59c3fb7d" providerId="LiveId" clId="{F0A18E03-C208-4FE3-A503-B08F84F6CB74}" dt="2025-10-26T15:21:33.532" v="2368"/>
          <ac:spMkLst>
            <pc:docMk/>
            <pc:sldMk cId="0" sldId="380"/>
            <ac:spMk id="41988" creationId="{8580E25F-EC8E-C4E5-D5BF-F74F9ECD4DB6}"/>
          </ac:spMkLst>
        </pc:spChg>
      </pc:sldChg>
      <pc:sldChg chg="addSp delSp modSp add del mod">
        <pc:chgData name="Alexander Tevzadze" userId="a8cef4de59c3fb7d" providerId="LiveId" clId="{F0A18E03-C208-4FE3-A503-B08F84F6CB74}" dt="2025-10-26T15:21:36.364" v="2369"/>
        <pc:sldMkLst>
          <pc:docMk/>
          <pc:sldMk cId="0" sldId="381"/>
        </pc:sldMkLst>
        <pc:spChg chg="mod">
          <ac:chgData name="Alexander Tevzadze" userId="a8cef4de59c3fb7d" providerId="LiveId" clId="{F0A18E03-C208-4FE3-A503-B08F84F6CB74}" dt="2025-10-26T15:21:36.364" v="2369"/>
          <ac:spMkLst>
            <pc:docMk/>
            <pc:sldMk cId="0" sldId="381"/>
            <ac:spMk id="43011" creationId="{193A550C-451D-294F-3EE6-B42145458702}"/>
          </ac:spMkLst>
        </pc:spChg>
      </pc:sldChg>
      <pc:sldChg chg="modSp add del">
        <pc:chgData name="Alexander Tevzadze" userId="a8cef4de59c3fb7d" providerId="LiveId" clId="{F0A18E03-C208-4FE3-A503-B08F84F6CB74}" dt="2025-10-26T15:21:39.343" v="2370"/>
        <pc:sldMkLst>
          <pc:docMk/>
          <pc:sldMk cId="0" sldId="382"/>
        </pc:sldMkLst>
        <pc:spChg chg="mod">
          <ac:chgData name="Alexander Tevzadze" userId="a8cef4de59c3fb7d" providerId="LiveId" clId="{F0A18E03-C208-4FE3-A503-B08F84F6CB74}" dt="2025-10-26T15:21:39.343" v="2370"/>
          <ac:spMkLst>
            <pc:docMk/>
            <pc:sldMk cId="0" sldId="382"/>
            <ac:spMk id="44044" creationId="{A2CFF8AC-DA39-E156-EE6B-3EF7037462EB}"/>
          </ac:spMkLst>
        </pc:spChg>
      </pc:sldChg>
      <pc:sldChg chg="modSp add del">
        <pc:chgData name="Alexander Tevzadze" userId="a8cef4de59c3fb7d" providerId="LiveId" clId="{F0A18E03-C208-4FE3-A503-B08F84F6CB74}" dt="2025-10-26T15:21:42.031" v="2371"/>
        <pc:sldMkLst>
          <pc:docMk/>
          <pc:sldMk cId="0" sldId="383"/>
        </pc:sldMkLst>
        <pc:spChg chg="mod">
          <ac:chgData name="Alexander Tevzadze" userId="a8cef4de59c3fb7d" providerId="LiveId" clId="{F0A18E03-C208-4FE3-A503-B08F84F6CB74}" dt="2025-10-26T15:21:42.031" v="2371"/>
          <ac:spMkLst>
            <pc:docMk/>
            <pc:sldMk cId="0" sldId="383"/>
            <ac:spMk id="45059" creationId="{EA578FEE-AC81-CE95-6A1C-015763A935B4}"/>
          </ac:spMkLst>
        </pc:spChg>
      </pc:sldChg>
      <pc:sldChg chg="addSp delSp modSp add del mod modAnim">
        <pc:chgData name="Alexander Tevzadze" userId="a8cef4de59c3fb7d" providerId="LiveId" clId="{F0A18E03-C208-4FE3-A503-B08F84F6CB74}" dt="2025-10-26T15:27:37.277" v="2407" actId="1076"/>
        <pc:sldMkLst>
          <pc:docMk/>
          <pc:sldMk cId="0" sldId="384"/>
        </pc:sldMkLst>
        <pc:spChg chg="mod">
          <ac:chgData name="Alexander Tevzadze" userId="a8cef4de59c3fb7d" providerId="LiveId" clId="{F0A18E03-C208-4FE3-A503-B08F84F6CB74}" dt="2025-10-26T15:21:46.239" v="2372"/>
          <ac:spMkLst>
            <pc:docMk/>
            <pc:sldMk cId="0" sldId="384"/>
            <ac:spMk id="46083" creationId="{CA9A906E-7D7B-10EA-94E5-4898EDA04A7D}"/>
          </ac:spMkLst>
        </pc:spChg>
        <pc:picChg chg="add mod">
          <ac:chgData name="Alexander Tevzadze" userId="a8cef4de59c3fb7d" providerId="LiveId" clId="{F0A18E03-C208-4FE3-A503-B08F84F6CB74}" dt="2025-10-26T15:27:37.277" v="2407" actId="1076"/>
          <ac:picMkLst>
            <pc:docMk/>
            <pc:sldMk cId="0" sldId="384"/>
            <ac:picMk id="2" creationId="{763CDB96-B59B-53E0-E0A1-CE93799F3E10}"/>
          </ac:picMkLst>
        </pc:picChg>
        <pc:picChg chg="del">
          <ac:chgData name="Alexander Tevzadze" userId="a8cef4de59c3fb7d" providerId="LiveId" clId="{F0A18E03-C208-4FE3-A503-B08F84F6CB74}" dt="2025-10-26T15:27:24.102" v="2403" actId="478"/>
          <ac:picMkLst>
            <pc:docMk/>
            <pc:sldMk cId="0" sldId="384"/>
            <ac:picMk id="5" creationId="{592F0521-18FB-4654-BA93-D64B86672E98}"/>
          </ac:picMkLst>
        </pc:picChg>
      </pc:sldChg>
      <pc:sldChg chg="modSp add del mod">
        <pc:chgData name="Alexander Tevzadze" userId="a8cef4de59c3fb7d" providerId="LiveId" clId="{F0A18E03-C208-4FE3-A503-B08F84F6CB74}" dt="2025-10-26T15:18:59.865" v="2305" actId="47"/>
        <pc:sldMkLst>
          <pc:docMk/>
          <pc:sldMk cId="0" sldId="385"/>
        </pc:sldMkLst>
      </pc:sldChg>
      <pc:sldChg chg="modSp add del">
        <pc:chgData name="Alexander Tevzadze" userId="a8cef4de59c3fb7d" providerId="LiveId" clId="{F0A18E03-C208-4FE3-A503-B08F84F6CB74}" dt="2025-10-26T15:21:52.170" v="2374"/>
        <pc:sldMkLst>
          <pc:docMk/>
          <pc:sldMk cId="0" sldId="386"/>
        </pc:sldMkLst>
        <pc:spChg chg="mod">
          <ac:chgData name="Alexander Tevzadze" userId="a8cef4de59c3fb7d" providerId="LiveId" clId="{F0A18E03-C208-4FE3-A503-B08F84F6CB74}" dt="2025-10-26T15:21:52.170" v="2374"/>
          <ac:spMkLst>
            <pc:docMk/>
            <pc:sldMk cId="0" sldId="386"/>
            <ac:spMk id="48131" creationId="{C36A6D38-2A2C-E198-0460-D8A114E351BA}"/>
          </ac:spMkLst>
        </pc:spChg>
      </pc:sldChg>
      <pc:sldChg chg="modSp add">
        <pc:chgData name="Alexander Tevzadze" userId="a8cef4de59c3fb7d" providerId="LiveId" clId="{F0A18E03-C208-4FE3-A503-B08F84F6CB74}" dt="2025-10-26T15:21:55.012" v="2375"/>
        <pc:sldMkLst>
          <pc:docMk/>
          <pc:sldMk cId="0" sldId="387"/>
        </pc:sldMkLst>
        <pc:spChg chg="mod">
          <ac:chgData name="Alexander Tevzadze" userId="a8cef4de59c3fb7d" providerId="LiveId" clId="{F0A18E03-C208-4FE3-A503-B08F84F6CB74}" dt="2025-10-26T15:21:55.012" v="2375"/>
          <ac:spMkLst>
            <pc:docMk/>
            <pc:sldMk cId="0" sldId="387"/>
            <ac:spMk id="49155" creationId="{6B4D4AA5-6A4A-4094-89F5-983F6548AE53}"/>
          </ac:spMkLst>
        </pc:spChg>
      </pc:sldChg>
      <pc:sldChg chg="modSp add del mod">
        <pc:chgData name="Alexander Tevzadze" userId="a8cef4de59c3fb7d" providerId="LiveId" clId="{F0A18E03-C208-4FE3-A503-B08F84F6CB74}" dt="2025-10-26T15:21:57.630" v="2376"/>
        <pc:sldMkLst>
          <pc:docMk/>
          <pc:sldMk cId="0" sldId="388"/>
        </pc:sldMkLst>
        <pc:spChg chg="mod">
          <ac:chgData name="Alexander Tevzadze" userId="a8cef4de59c3fb7d" providerId="LiveId" clId="{F0A18E03-C208-4FE3-A503-B08F84F6CB74}" dt="2025-10-26T15:21:57.630" v="2376"/>
          <ac:spMkLst>
            <pc:docMk/>
            <pc:sldMk cId="0" sldId="388"/>
            <ac:spMk id="50179" creationId="{32E315EE-85B8-6833-43E3-218C74D227C7}"/>
          </ac:spMkLst>
        </pc:spChg>
      </pc:sldChg>
      <pc:sldChg chg="addSp delSp modSp add del mod">
        <pc:chgData name="Alexander Tevzadze" userId="a8cef4de59c3fb7d" providerId="LiveId" clId="{F0A18E03-C208-4FE3-A503-B08F84F6CB74}" dt="2025-10-26T15:18:39.880" v="2303" actId="47"/>
        <pc:sldMkLst>
          <pc:docMk/>
          <pc:sldMk cId="0" sldId="389"/>
        </pc:sldMkLst>
      </pc:sldChg>
      <pc:sldChg chg="addSp delSp modSp add del mod">
        <pc:chgData name="Alexander Tevzadze" userId="a8cef4de59c3fb7d" providerId="LiveId" clId="{F0A18E03-C208-4FE3-A503-B08F84F6CB74}" dt="2025-10-26T15:17:30.170" v="2275" actId="47"/>
        <pc:sldMkLst>
          <pc:docMk/>
          <pc:sldMk cId="0" sldId="390"/>
        </pc:sldMkLst>
      </pc:sldChg>
      <pc:sldChg chg="del">
        <pc:chgData name="Alexander Tevzadze" userId="a8cef4de59c3fb7d" providerId="LiveId" clId="{F0A18E03-C208-4FE3-A503-B08F84F6CB74}" dt="2025-10-19T14:30:17.422" v="368" actId="47"/>
        <pc:sldMkLst>
          <pc:docMk/>
          <pc:sldMk cId="0" sldId="401"/>
        </pc:sldMkLst>
      </pc:sldChg>
      <pc:sldChg chg="del">
        <pc:chgData name="Alexander Tevzadze" userId="a8cef4de59c3fb7d" providerId="LiveId" clId="{F0A18E03-C208-4FE3-A503-B08F84F6CB74}" dt="2025-10-19T14:29:00.699" v="356" actId="47"/>
        <pc:sldMkLst>
          <pc:docMk/>
          <pc:sldMk cId="0" sldId="402"/>
        </pc:sldMkLst>
      </pc:sldChg>
      <pc:sldChg chg="del">
        <pc:chgData name="Alexander Tevzadze" userId="a8cef4de59c3fb7d" providerId="LiveId" clId="{F0A18E03-C208-4FE3-A503-B08F84F6CB74}" dt="2025-10-19T14:29:00.120" v="355" actId="47"/>
        <pc:sldMkLst>
          <pc:docMk/>
          <pc:sldMk cId="0" sldId="403"/>
        </pc:sldMkLst>
      </pc:sldChg>
      <pc:sldChg chg="del">
        <pc:chgData name="Alexander Tevzadze" userId="a8cef4de59c3fb7d" providerId="LiveId" clId="{F0A18E03-C208-4FE3-A503-B08F84F6CB74}" dt="2025-10-19T14:28:59.520" v="354" actId="47"/>
        <pc:sldMkLst>
          <pc:docMk/>
          <pc:sldMk cId="0" sldId="404"/>
        </pc:sldMkLst>
      </pc:sldChg>
      <pc:sldChg chg="del">
        <pc:chgData name="Alexander Tevzadze" userId="a8cef4de59c3fb7d" providerId="LiveId" clId="{F0A18E03-C208-4FE3-A503-B08F84F6CB74}" dt="2025-10-19T14:28:58.986" v="353" actId="47"/>
        <pc:sldMkLst>
          <pc:docMk/>
          <pc:sldMk cId="0" sldId="405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06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07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08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09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10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11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12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13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14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15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16"/>
        </pc:sldMkLst>
      </pc:sldChg>
      <pc:sldChg chg="del">
        <pc:chgData name="Alexander Tevzadze" userId="a8cef4de59c3fb7d" providerId="LiveId" clId="{F0A18E03-C208-4FE3-A503-B08F84F6CB74}" dt="2025-10-19T14:28:48.307" v="347" actId="47"/>
        <pc:sldMkLst>
          <pc:docMk/>
          <pc:sldMk cId="0" sldId="417"/>
        </pc:sldMkLst>
      </pc:sldChg>
      <pc:sldChg chg="del">
        <pc:chgData name="Alexander Tevzadze" userId="a8cef4de59c3fb7d" providerId="LiveId" clId="{F0A18E03-C208-4FE3-A503-B08F84F6CB74}" dt="2025-10-19T14:28:52.361" v="348" actId="47"/>
        <pc:sldMkLst>
          <pc:docMk/>
          <pc:sldMk cId="0" sldId="418"/>
        </pc:sldMkLst>
      </pc:sldChg>
      <pc:sldChg chg="del">
        <pc:chgData name="Alexander Tevzadze" userId="a8cef4de59c3fb7d" providerId="LiveId" clId="{F0A18E03-C208-4FE3-A503-B08F84F6CB74}" dt="2025-10-19T14:28:52.361" v="348" actId="47"/>
        <pc:sldMkLst>
          <pc:docMk/>
          <pc:sldMk cId="0" sldId="419"/>
        </pc:sldMkLst>
      </pc:sldChg>
      <pc:sldChg chg="del">
        <pc:chgData name="Alexander Tevzadze" userId="a8cef4de59c3fb7d" providerId="LiveId" clId="{F0A18E03-C208-4FE3-A503-B08F84F6CB74}" dt="2025-10-19T14:28:52.361" v="348" actId="47"/>
        <pc:sldMkLst>
          <pc:docMk/>
          <pc:sldMk cId="0" sldId="420"/>
        </pc:sldMkLst>
      </pc:sldChg>
      <pc:sldChg chg="del">
        <pc:chgData name="Alexander Tevzadze" userId="a8cef4de59c3fb7d" providerId="LiveId" clId="{F0A18E03-C208-4FE3-A503-B08F84F6CB74}" dt="2025-10-19T14:28:52.361" v="348" actId="47"/>
        <pc:sldMkLst>
          <pc:docMk/>
          <pc:sldMk cId="0" sldId="421"/>
        </pc:sldMkLst>
      </pc:sldChg>
      <pc:sldChg chg="del">
        <pc:chgData name="Alexander Tevzadze" userId="a8cef4de59c3fb7d" providerId="LiveId" clId="{F0A18E03-C208-4FE3-A503-B08F84F6CB74}" dt="2025-10-19T14:28:52.361" v="348" actId="47"/>
        <pc:sldMkLst>
          <pc:docMk/>
          <pc:sldMk cId="0" sldId="422"/>
        </pc:sldMkLst>
      </pc:sldChg>
      <pc:sldChg chg="del">
        <pc:chgData name="Alexander Tevzadze" userId="a8cef4de59c3fb7d" providerId="LiveId" clId="{F0A18E03-C208-4FE3-A503-B08F84F6CB74}" dt="2025-10-19T14:28:52.361" v="348" actId="47"/>
        <pc:sldMkLst>
          <pc:docMk/>
          <pc:sldMk cId="0" sldId="423"/>
        </pc:sldMkLst>
      </pc:sldChg>
      <pc:sldChg chg="del">
        <pc:chgData name="Alexander Tevzadze" userId="a8cef4de59c3fb7d" providerId="LiveId" clId="{F0A18E03-C208-4FE3-A503-B08F84F6CB74}" dt="2025-10-19T14:28:52.361" v="348" actId="47"/>
        <pc:sldMkLst>
          <pc:docMk/>
          <pc:sldMk cId="0" sldId="424"/>
        </pc:sldMkLst>
      </pc:sldChg>
      <pc:sldChg chg="del">
        <pc:chgData name="Alexander Tevzadze" userId="a8cef4de59c3fb7d" providerId="LiveId" clId="{F0A18E03-C208-4FE3-A503-B08F84F6CB74}" dt="2025-10-19T14:28:52.361" v="348" actId="47"/>
        <pc:sldMkLst>
          <pc:docMk/>
          <pc:sldMk cId="0" sldId="425"/>
        </pc:sldMkLst>
      </pc:sldChg>
      <pc:sldChg chg="del">
        <pc:chgData name="Alexander Tevzadze" userId="a8cef4de59c3fb7d" providerId="LiveId" clId="{F0A18E03-C208-4FE3-A503-B08F84F6CB74}" dt="2025-10-19T14:28:52.361" v="348" actId="47"/>
        <pc:sldMkLst>
          <pc:docMk/>
          <pc:sldMk cId="0" sldId="426"/>
        </pc:sldMkLst>
      </pc:sldChg>
      <pc:sldChg chg="del">
        <pc:chgData name="Alexander Tevzadze" userId="a8cef4de59c3fb7d" providerId="LiveId" clId="{F0A18E03-C208-4FE3-A503-B08F84F6CB74}" dt="2025-10-19T14:28:52.361" v="348" actId="47"/>
        <pc:sldMkLst>
          <pc:docMk/>
          <pc:sldMk cId="0" sldId="427"/>
        </pc:sldMkLst>
      </pc:sldChg>
      <pc:sldChg chg="del">
        <pc:chgData name="Alexander Tevzadze" userId="a8cef4de59c3fb7d" providerId="LiveId" clId="{F0A18E03-C208-4FE3-A503-B08F84F6CB74}" dt="2025-10-19T14:28:54.529" v="349" actId="47"/>
        <pc:sldMkLst>
          <pc:docMk/>
          <pc:sldMk cId="0" sldId="428"/>
        </pc:sldMkLst>
      </pc:sldChg>
      <pc:sldChg chg="del">
        <pc:chgData name="Alexander Tevzadze" userId="a8cef4de59c3fb7d" providerId="LiveId" clId="{F0A18E03-C208-4FE3-A503-B08F84F6CB74}" dt="2025-10-19T14:28:54.529" v="349" actId="47"/>
        <pc:sldMkLst>
          <pc:docMk/>
          <pc:sldMk cId="0" sldId="429"/>
        </pc:sldMkLst>
      </pc:sldChg>
      <pc:sldChg chg="del">
        <pc:chgData name="Alexander Tevzadze" userId="a8cef4de59c3fb7d" providerId="LiveId" clId="{F0A18E03-C208-4FE3-A503-B08F84F6CB74}" dt="2025-10-19T14:28:54.529" v="349" actId="47"/>
        <pc:sldMkLst>
          <pc:docMk/>
          <pc:sldMk cId="0" sldId="430"/>
        </pc:sldMkLst>
      </pc:sldChg>
      <pc:sldChg chg="del">
        <pc:chgData name="Alexander Tevzadze" userId="a8cef4de59c3fb7d" providerId="LiveId" clId="{F0A18E03-C208-4FE3-A503-B08F84F6CB74}" dt="2025-10-19T14:28:54.529" v="349" actId="47"/>
        <pc:sldMkLst>
          <pc:docMk/>
          <pc:sldMk cId="0" sldId="431"/>
        </pc:sldMkLst>
      </pc:sldChg>
      <pc:sldChg chg="del">
        <pc:chgData name="Alexander Tevzadze" userId="a8cef4de59c3fb7d" providerId="LiveId" clId="{F0A18E03-C208-4FE3-A503-B08F84F6CB74}" dt="2025-10-19T14:28:54.529" v="349" actId="47"/>
        <pc:sldMkLst>
          <pc:docMk/>
          <pc:sldMk cId="0" sldId="432"/>
        </pc:sldMkLst>
      </pc:sldChg>
      <pc:sldChg chg="modSp del mod">
        <pc:chgData name="Alexander Tevzadze" userId="a8cef4de59c3fb7d" providerId="LiveId" clId="{F0A18E03-C208-4FE3-A503-B08F84F6CB74}" dt="2025-10-19T14:28:54.529" v="349" actId="47"/>
        <pc:sldMkLst>
          <pc:docMk/>
          <pc:sldMk cId="0" sldId="433"/>
        </pc:sldMkLst>
      </pc:sldChg>
      <pc:sldChg chg="del">
        <pc:chgData name="Alexander Tevzadze" userId="a8cef4de59c3fb7d" providerId="LiveId" clId="{F0A18E03-C208-4FE3-A503-B08F84F6CB74}" dt="2025-10-19T14:28:54.529" v="349" actId="47"/>
        <pc:sldMkLst>
          <pc:docMk/>
          <pc:sldMk cId="0" sldId="434"/>
        </pc:sldMkLst>
      </pc:sldChg>
      <pc:sldChg chg="del">
        <pc:chgData name="Alexander Tevzadze" userId="a8cef4de59c3fb7d" providerId="LiveId" clId="{F0A18E03-C208-4FE3-A503-B08F84F6CB74}" dt="2025-10-19T14:28:54.529" v="349" actId="47"/>
        <pc:sldMkLst>
          <pc:docMk/>
          <pc:sldMk cId="0" sldId="435"/>
        </pc:sldMkLst>
      </pc:sldChg>
      <pc:sldChg chg="del">
        <pc:chgData name="Alexander Tevzadze" userId="a8cef4de59c3fb7d" providerId="LiveId" clId="{F0A18E03-C208-4FE3-A503-B08F84F6CB74}" dt="2025-10-19T14:28:54.529" v="349" actId="47"/>
        <pc:sldMkLst>
          <pc:docMk/>
          <pc:sldMk cId="0" sldId="436"/>
        </pc:sldMkLst>
      </pc:sldChg>
      <pc:sldChg chg="del">
        <pc:chgData name="Alexander Tevzadze" userId="a8cef4de59c3fb7d" providerId="LiveId" clId="{F0A18E03-C208-4FE3-A503-B08F84F6CB74}" dt="2025-10-19T14:28:54.529" v="349" actId="47"/>
        <pc:sldMkLst>
          <pc:docMk/>
          <pc:sldMk cId="0" sldId="437"/>
        </pc:sldMkLst>
      </pc:sldChg>
      <pc:sldChg chg="del">
        <pc:chgData name="Alexander Tevzadze" userId="a8cef4de59c3fb7d" providerId="LiveId" clId="{F0A18E03-C208-4FE3-A503-B08F84F6CB74}" dt="2025-10-19T14:28:54.529" v="349" actId="47"/>
        <pc:sldMkLst>
          <pc:docMk/>
          <pc:sldMk cId="0" sldId="438"/>
        </pc:sldMkLst>
      </pc:sldChg>
      <pc:sldChg chg="del">
        <pc:chgData name="Alexander Tevzadze" userId="a8cef4de59c3fb7d" providerId="LiveId" clId="{F0A18E03-C208-4FE3-A503-B08F84F6CB74}" dt="2025-10-19T14:28:54.529" v="349" actId="47"/>
        <pc:sldMkLst>
          <pc:docMk/>
          <pc:sldMk cId="0" sldId="439"/>
        </pc:sldMkLst>
      </pc:sldChg>
      <pc:sldChg chg="del">
        <pc:chgData name="Alexander Tevzadze" userId="a8cef4de59c3fb7d" providerId="LiveId" clId="{F0A18E03-C208-4FE3-A503-B08F84F6CB74}" dt="2025-10-19T14:28:58.120" v="352" actId="47"/>
        <pc:sldMkLst>
          <pc:docMk/>
          <pc:sldMk cId="0" sldId="440"/>
        </pc:sldMkLst>
      </pc:sldChg>
      <pc:sldChg chg="del">
        <pc:chgData name="Alexander Tevzadze" userId="a8cef4de59c3fb7d" providerId="LiveId" clId="{F0A18E03-C208-4FE3-A503-B08F84F6CB74}" dt="2025-10-19T14:28:57.491" v="351" actId="47"/>
        <pc:sldMkLst>
          <pc:docMk/>
          <pc:sldMk cId="0" sldId="441"/>
        </pc:sldMkLst>
      </pc:sldChg>
      <pc:sldChg chg="del">
        <pc:chgData name="Alexander Tevzadze" userId="a8cef4de59c3fb7d" providerId="LiveId" clId="{F0A18E03-C208-4FE3-A503-B08F84F6CB74}" dt="2025-10-19T14:28:56.782" v="350" actId="47"/>
        <pc:sldMkLst>
          <pc:docMk/>
          <pc:sldMk cId="0" sldId="442"/>
        </pc:sldMkLst>
      </pc:sldChg>
      <pc:sldChg chg="del">
        <pc:chgData name="Alexander Tevzadze" userId="a8cef4de59c3fb7d" providerId="LiveId" clId="{F0A18E03-C208-4FE3-A503-B08F84F6CB74}" dt="2025-10-26T15:18:32.099" v="2301" actId="2696"/>
        <pc:sldMkLst>
          <pc:docMk/>
          <pc:sldMk cId="0" sldId="443"/>
        </pc:sldMkLst>
      </pc:sldChg>
      <pc:sldChg chg="add">
        <pc:chgData name="Alexander Tevzadze" userId="a8cef4de59c3fb7d" providerId="LiveId" clId="{F0A18E03-C208-4FE3-A503-B08F84F6CB74}" dt="2025-10-26T15:18:36.645" v="2302"/>
        <pc:sldMkLst>
          <pc:docMk/>
          <pc:sldMk cId="1209647560" sldId="443"/>
        </pc:sldMkLst>
      </pc:sldChg>
      <pc:sldChg chg="add del">
        <pc:chgData name="Alexander Tevzadze" userId="a8cef4de59c3fb7d" providerId="LiveId" clId="{F0A18E03-C208-4FE3-A503-B08F84F6CB74}" dt="2025-10-26T15:18:30.309" v="2300" actId="47"/>
        <pc:sldMkLst>
          <pc:docMk/>
          <pc:sldMk cId="0" sldId="444"/>
        </pc:sldMkLst>
      </pc:sldChg>
      <pc:sldChg chg="delSp modSp add del mod">
        <pc:chgData name="Alexander Tevzadze" userId="a8cef4de59c3fb7d" providerId="LiveId" clId="{F0A18E03-C208-4FE3-A503-B08F84F6CB74}" dt="2025-10-26T15:17:30.170" v="2275" actId="47"/>
        <pc:sldMkLst>
          <pc:docMk/>
          <pc:sldMk cId="1127617605" sldId="444"/>
        </pc:sldMkLst>
      </pc:sldChg>
      <pc:sldChg chg="modSp add del">
        <pc:chgData name="Alexander Tevzadze" userId="a8cef4de59c3fb7d" providerId="LiveId" clId="{F0A18E03-C208-4FE3-A503-B08F84F6CB74}" dt="2025-10-26T15:21:49.345" v="2373"/>
        <pc:sldMkLst>
          <pc:docMk/>
          <pc:sldMk cId="0" sldId="445"/>
        </pc:sldMkLst>
        <pc:spChg chg="mod">
          <ac:chgData name="Alexander Tevzadze" userId="a8cef4de59c3fb7d" providerId="LiveId" clId="{F0A18E03-C208-4FE3-A503-B08F84F6CB74}" dt="2025-10-26T15:21:49.345" v="2373"/>
          <ac:spMkLst>
            <pc:docMk/>
            <pc:sldMk cId="0" sldId="445"/>
            <ac:spMk id="47107" creationId="{87A93DA1-93F1-BF8C-92B0-DC31FB639EC3}"/>
          </ac:spMkLst>
        </pc:spChg>
      </pc:sldChg>
      <pc:sldChg chg="add del">
        <pc:chgData name="Alexander Tevzadze" userId="a8cef4de59c3fb7d" providerId="LiveId" clId="{F0A18E03-C208-4FE3-A503-B08F84F6CB74}" dt="2025-10-26T15:17:49.354" v="2285" actId="47"/>
        <pc:sldMkLst>
          <pc:docMk/>
          <pc:sldMk cId="1465216446" sldId="445"/>
        </pc:sldMkLst>
      </pc:sldChg>
      <pc:sldChg chg="addSp delSp modSp add del mod">
        <pc:chgData name="Alexander Tevzadze" userId="a8cef4de59c3fb7d" providerId="LiveId" clId="{F0A18E03-C208-4FE3-A503-B08F84F6CB74}" dt="2025-10-26T15:17:48.421" v="2284" actId="47"/>
        <pc:sldMkLst>
          <pc:docMk/>
          <pc:sldMk cId="3786873267" sldId="44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F01ED63E-26CD-19AC-C000-E8E7AECDBE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3721A5DE-DD2A-5FCE-2CD9-BB7075C0759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583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6020" name="Rectangle 4">
            <a:extLst>
              <a:ext uri="{FF2B5EF4-FFF2-40B4-BE49-F238E27FC236}">
                <a16:creationId xmlns:a16="http://schemas.microsoft.com/office/drawing/2014/main" id="{2033EFBE-DB6F-D929-A5E3-57C15073E52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98FD7416-D71B-5838-4D25-A61DA0E9DE8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583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1AF8E16-49AD-4A8B-AA44-5905CE70B99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BF1FF5F3-0320-4692-6A04-5362924A9DA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745CECDC-6B9F-1EC8-6973-E4C30B3E1A6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797583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67F8D58-E6A3-01A4-EBAA-7EC92907700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24163" y="114300"/>
            <a:ext cx="4584700" cy="3438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EF6A417D-C4FB-4E4A-8E9C-55D7FC29B29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85988" y="3656866"/>
            <a:ext cx="9660946" cy="301552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noProof="0"/>
              <a:t>Click to edit Master text styles</a:t>
            </a:r>
          </a:p>
          <a:p>
            <a:pPr lvl="1"/>
            <a:r>
              <a:rPr lang="ru-RU" altLang="en-US" noProof="0"/>
              <a:t>Second level</a:t>
            </a:r>
          </a:p>
          <a:p>
            <a:pPr lvl="2"/>
            <a:r>
              <a:rPr lang="ru-RU" altLang="en-US" noProof="0"/>
              <a:t>Third level</a:t>
            </a:r>
          </a:p>
          <a:p>
            <a:pPr lvl="3"/>
            <a:r>
              <a:rPr lang="ru-RU" altLang="en-US" noProof="0"/>
              <a:t>Fourth level</a:t>
            </a:r>
          </a:p>
          <a:p>
            <a:pPr lvl="4"/>
            <a:r>
              <a:rPr lang="ru-RU" altLang="en-US" noProof="0"/>
              <a:t>Fifth level</a:t>
            </a:r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6748F3BD-69DD-FC5D-D1EF-0B235289221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0967" name="Rectangle 7">
            <a:extLst>
              <a:ext uri="{FF2B5EF4-FFF2-40B4-BE49-F238E27FC236}">
                <a16:creationId xmlns:a16="http://schemas.microsoft.com/office/drawing/2014/main" id="{858D01FA-6441-965C-EF4D-D5BF6F6653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583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fld id="{C04FB650-B177-4AC0-B386-20E38E76D24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DEF9511-5696-FD70-9CD6-CDBB251F3625}"/>
              </a:ext>
            </a:extLst>
          </p:cNvPr>
          <p:cNvCxnSpPr/>
          <p:nvPr userDrawn="1"/>
        </p:nvCxnSpPr>
        <p:spPr>
          <a:xfrm>
            <a:off x="152400" y="323850"/>
            <a:ext cx="8839200" cy="0"/>
          </a:xfrm>
          <a:prstGeom prst="line">
            <a:avLst/>
          </a:prstGeom>
          <a:ln w="190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5">
            <a:extLst>
              <a:ext uri="{FF2B5EF4-FFF2-40B4-BE49-F238E27FC236}">
                <a16:creationId xmlns:a16="http://schemas.microsoft.com/office/drawing/2014/main" id="{031ABB61-7D3F-BFA2-EB94-4921542D660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152400" y="0"/>
            <a:ext cx="8991600" cy="323850"/>
          </a:xfrm>
          <a:ln w="19050"/>
        </p:spPr>
        <p:txBody>
          <a:bodyPr/>
          <a:lstStyle>
            <a:lvl1pPr algn="l">
              <a:defRPr i="0" baseline="0">
                <a:solidFill>
                  <a:srgbClr val="FFFFCC"/>
                </a:solidFill>
                <a:latin typeface="Sylfaen" panose="010A0502050306030303" pitchFamily="18" charset="0"/>
              </a:defRPr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>
              <a:latin typeface="Arial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C209A61-025D-61D5-CB71-EB0E84793FE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82000" y="0"/>
            <a:ext cx="762000" cy="323850"/>
          </a:xfrm>
          <a:ln w="19050"/>
        </p:spPr>
        <p:txBody>
          <a:bodyPr/>
          <a:lstStyle>
            <a:lvl1pPr algn="l">
              <a:defRPr>
                <a:solidFill>
                  <a:srgbClr val="FFFFCC"/>
                </a:solidFill>
              </a:defRPr>
            </a:lvl1pPr>
          </a:lstStyle>
          <a:p>
            <a:fld id="{B1518831-4276-4054-A2BE-A2F0D361F70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8602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6F9305-D579-CAFE-9162-C732F3D682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5337D1-D7BC-7596-B9B9-8E605EDEAA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4BC7F3-8771-E273-C872-BD8725E630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6ED25A-25B9-425E-9529-2B71FEC9E3A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0813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87491B-8868-82F1-5D8D-054B249635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D00D3A-AADF-9593-1ED9-09B232A2C9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2E1DFA-5CCC-E140-215A-D5419E8483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CE57E-ECFA-49A3-B34D-06986A9DFC9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5479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CF56CCE-95F8-48CB-EC70-46D5547525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AD43E4D-91F7-00D7-2117-73BFE173B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61D1BE3-F8F9-A1E2-F8A1-94B9FD6FAF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8ED73F0-1082-4C66-D54F-A57F954597E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F9B52B6-55DE-FAA1-6571-97D4EADE70E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E49D7D5-F3F0-4D61-97C3-956966253DA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6" r:id="rId2"/>
    <p:sldLayoutId id="2147483767" r:id="rId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F:\Work\TSU\Courses\Phys2017\6_shooting_wrong.wmv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>
            <a:extLst>
              <a:ext uri="{FF2B5EF4-FFF2-40B4-BE49-F238E27FC236}">
                <a16:creationId xmlns:a16="http://schemas.microsoft.com/office/drawing/2014/main" id="{C642BC4D-5784-E776-4B8B-EB11F715793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57912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ka-GE" altLang="en-US" sz="2800" dirty="0"/>
          </a:p>
          <a:p>
            <a:pPr algn="ctr" eaLnBrk="1" hangingPunct="1">
              <a:buFontTx/>
              <a:buNone/>
            </a:pPr>
            <a:endParaRPr lang="ka-GE" altLang="en-US" sz="2800" dirty="0"/>
          </a:p>
          <a:p>
            <a:pPr algn="ctr" eaLnBrk="1" hangingPunct="1">
              <a:buFontTx/>
              <a:buNone/>
            </a:pPr>
            <a:r>
              <a:rPr lang="ka-GE" altLang="en-US" sz="4000" b="1" dirty="0">
                <a:solidFill>
                  <a:srgbClr val="0000FF"/>
                </a:solidFill>
              </a:rPr>
              <a:t>		</a:t>
            </a:r>
          </a:p>
          <a:p>
            <a:pPr algn="ctr" eaLnBrk="1" hangingPunct="1">
              <a:buFontTx/>
              <a:buNone/>
            </a:pPr>
            <a:endParaRPr lang="en-US" altLang="en-US" sz="1000" b="1" dirty="0">
              <a:solidFill>
                <a:srgbClr val="FFFF00"/>
              </a:solidFill>
            </a:endParaRPr>
          </a:p>
          <a:p>
            <a:pPr algn="ctr" eaLnBrk="1" hangingPunct="1">
              <a:buFontTx/>
              <a:buNone/>
            </a:pPr>
            <a:r>
              <a:rPr lang="ka-GE" altLang="en-US" sz="3600" b="1" dirty="0">
                <a:solidFill>
                  <a:srgbClr val="FFFF00"/>
                </a:solidFill>
              </a:rPr>
              <a:t>ფიზიკის შესავალი</a:t>
            </a:r>
            <a:r>
              <a:rPr lang="en-US" altLang="en-US" sz="3600" b="1" dirty="0">
                <a:solidFill>
                  <a:srgbClr val="FFFF00"/>
                </a:solidFill>
              </a:rPr>
              <a:t>  </a:t>
            </a:r>
            <a:r>
              <a:rPr lang="ka-GE" altLang="en-US" sz="3600" b="1" dirty="0">
                <a:solidFill>
                  <a:srgbClr val="FFFF00"/>
                </a:solidFill>
              </a:rPr>
              <a:t>(1)</a:t>
            </a:r>
          </a:p>
          <a:p>
            <a:pPr algn="ctr" eaLnBrk="1" hangingPunct="1">
              <a:buFontTx/>
              <a:buNone/>
            </a:pPr>
            <a:endParaRPr lang="en-US" altLang="en-US" sz="1400" b="1" dirty="0">
              <a:solidFill>
                <a:srgbClr val="66FF99"/>
              </a:solidFill>
            </a:endParaRPr>
          </a:p>
          <a:p>
            <a:pPr algn="ctr" eaLnBrk="1" hangingPunct="1">
              <a:buFontTx/>
              <a:buNone/>
            </a:pPr>
            <a:r>
              <a:rPr lang="ka-GE" altLang="en-US" sz="3600" b="1" dirty="0">
                <a:solidFill>
                  <a:srgbClr val="66FF99"/>
                </a:solidFill>
              </a:rPr>
              <a:t>ლექცია </a:t>
            </a:r>
            <a:r>
              <a:rPr lang="en-US" altLang="en-US" sz="3600" b="1" dirty="0">
                <a:solidFill>
                  <a:srgbClr val="66FF99"/>
                </a:solidFill>
              </a:rPr>
              <a:t>5</a:t>
            </a:r>
            <a:r>
              <a:rPr lang="ka-GE" altLang="en-US" sz="3600" b="1" dirty="0">
                <a:solidFill>
                  <a:srgbClr val="66FF99"/>
                </a:solidFill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ka-GE" altLang="en-US" sz="3600" b="1" dirty="0">
                <a:solidFill>
                  <a:schemeClr val="bg1"/>
                </a:solidFill>
              </a:rPr>
              <a:t>იმპულსი</a:t>
            </a:r>
          </a:p>
          <a:p>
            <a:pPr algn="ctr" eaLnBrk="1" hangingPunct="1">
              <a:buFontTx/>
              <a:buNone/>
            </a:pPr>
            <a:r>
              <a:rPr lang="ka-GE" altLang="en-US" sz="3600" b="1" dirty="0">
                <a:solidFill>
                  <a:schemeClr val="bg1"/>
                </a:solidFill>
              </a:rPr>
              <a:t>დაჯახებები ერთ განზომილებაში</a:t>
            </a:r>
          </a:p>
          <a:p>
            <a:pPr algn="ctr" eaLnBrk="1" hangingPunct="1">
              <a:buFontTx/>
              <a:buNone/>
            </a:pPr>
            <a:r>
              <a:rPr lang="ka-GE" altLang="en-US" sz="3600" b="1" dirty="0">
                <a:solidFill>
                  <a:schemeClr val="bg1"/>
                </a:solidFill>
              </a:rPr>
              <a:t>იმპულსის შენახვის კანონი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AFA03-10A0-8E7B-4C56-234CD81B92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713" y="31423"/>
            <a:ext cx="2340573" cy="228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835BD8C9-DE4C-2630-4100-51E2C9621DB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იმპულსის შენახვის კანონი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იმპულსის შენახვის კანონი გეგმილებში: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		P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1x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P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2x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… =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1x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2x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… = C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		P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1y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P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2y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… =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1y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2y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… = C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endParaRPr lang="ka-GE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		P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1z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P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2z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… =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1z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2z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… = C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3</a:t>
            </a:r>
            <a:endParaRPr lang="ka-GE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იმპულსი ყოველი ღერძის გასწვრივ  შეიძლება იყოს სხვადასხვა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¹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¹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3</a:t>
            </a: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, C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, C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= constant</a:t>
            </a:r>
            <a:endParaRPr lang="en-US" altLang="en-US" sz="2800" b="1" baseline="-25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Footer Placeholder 2">
            <a:extLst>
              <a:ext uri="{FF2B5EF4-FFF2-40B4-BE49-F238E27FC236}">
                <a16:creationId xmlns:a16="http://schemas.microsoft.com/office/drawing/2014/main" id="{62FA47C7-5594-4972-B77C-51F680B97C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7DE507A3-2A9E-2936-7C16-9C5FCC1DF0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96113E-8017-458A-8E77-2283B90A6D94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47FC5287-DA64-1906-5209-426073C2AC2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მაგალითი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იმპულსის შენახვა სხვადასხვა მასის სხეულების ურთიერთქმედებისას: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+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= 0 ,	m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V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- m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V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= 0 , </a:t>
            </a: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/m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= 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/ 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endParaRPr lang="ka-GE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pic>
        <p:nvPicPr>
          <p:cNvPr id="15363" name="Picture 4" descr="conservation3">
            <a:extLst>
              <a:ext uri="{FF2B5EF4-FFF2-40B4-BE49-F238E27FC236}">
                <a16:creationId xmlns:a16="http://schemas.microsoft.com/office/drawing/2014/main" id="{9A9859C4-7B9C-47E2-ABC1-6DCB1CDDB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2514600"/>
            <a:ext cx="265906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conservation4">
            <a:extLst>
              <a:ext uri="{FF2B5EF4-FFF2-40B4-BE49-F238E27FC236}">
                <a16:creationId xmlns:a16="http://schemas.microsoft.com/office/drawing/2014/main" id="{C38C3A2A-C9D1-A12D-1E24-C0869E588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057400"/>
            <a:ext cx="4191000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6">
            <a:extLst>
              <a:ext uri="{FF2B5EF4-FFF2-40B4-BE49-F238E27FC236}">
                <a16:creationId xmlns:a16="http://schemas.microsoft.com/office/drawing/2014/main" id="{7B3F8682-5141-C249-7629-82FC57386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257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5366" name="Text Box 7">
            <a:extLst>
              <a:ext uri="{FF2B5EF4-FFF2-40B4-BE49-F238E27FC236}">
                <a16:creationId xmlns:a16="http://schemas.microsoft.com/office/drawing/2014/main" id="{E81AB410-D052-9C04-114B-19EC6C5E9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257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5367" name="Footer Placeholder 2">
            <a:extLst>
              <a:ext uri="{FF2B5EF4-FFF2-40B4-BE49-F238E27FC236}">
                <a16:creationId xmlns:a16="http://schemas.microsoft.com/office/drawing/2014/main" id="{945563EA-8F3E-3882-7C32-E1610B6AC8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5368" name="Slide Number Placeholder 3">
            <a:extLst>
              <a:ext uri="{FF2B5EF4-FFF2-40B4-BE49-F238E27FC236}">
                <a16:creationId xmlns:a16="http://schemas.microsoft.com/office/drawing/2014/main" id="{22ED7A3F-56DA-63A9-C86E-3FF22FC06E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FEDC3C-146F-46DF-9809-72A263B7BE38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7BEBAAC8-B516-D545-95CA-5A28452786E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ამოცანა #2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თოფიდან გასროლისას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5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გრამიანი ტყვია იღებს 300 მ/წმ საწყის სიჩქარეს. დათვალეთ რა სიჩქარით მოხდება დაუმაგრებელი თოფის უკუცემა, თუ მისი მასაა 3 კგ. რა სიჩქარით მოხდება თოფის უკუცემა თუკი ის მყარად უკავია მონადირეს, რომლის მასაა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7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7 კგ?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––––––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ტყვიის მასა:	5 გრ = 0.005 კგ </a:t>
            </a:r>
          </a:p>
          <a:p>
            <a:pPr algn="ctr" eaLnBrk="1" hangingPunct="1">
              <a:buFontTx/>
              <a:buNone/>
            </a:pPr>
            <a:r>
              <a:rPr lang="ka-GE" altLang="en-US" sz="2400" i="1">
                <a:solidFill>
                  <a:schemeClr val="bg1"/>
                </a:solidFill>
                <a:latin typeface="Sylfaen" panose="010A0502050306030303" pitchFamily="18" charset="0"/>
              </a:rPr>
              <a:t>ყველა სიდიდე გადაგვყავს </a:t>
            </a:r>
            <a:r>
              <a:rPr lang="en-US" altLang="en-US" sz="2400" i="1">
                <a:solidFill>
                  <a:schemeClr val="bg1"/>
                </a:solidFill>
                <a:latin typeface="Sylfaen" panose="010A0502050306030303" pitchFamily="18" charset="0"/>
              </a:rPr>
              <a:t>SI </a:t>
            </a:r>
            <a:r>
              <a:rPr lang="ka-GE" altLang="en-US" sz="2400" i="1">
                <a:solidFill>
                  <a:schemeClr val="bg1"/>
                </a:solidFill>
                <a:latin typeface="Sylfaen" panose="010A0502050306030303" pitchFamily="18" charset="0"/>
              </a:rPr>
              <a:t>სისტემის ერთეულებში</a:t>
            </a:r>
            <a:endParaRPr lang="ka-GE" altLang="en-US" sz="2400" i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16387" name="Footer Placeholder 2">
            <a:extLst>
              <a:ext uri="{FF2B5EF4-FFF2-40B4-BE49-F238E27FC236}">
                <a16:creationId xmlns:a16="http://schemas.microsoft.com/office/drawing/2014/main" id="{DD4C100F-CBB7-95DC-6457-F34CB8A96C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A1ECC870-DB27-050C-1D5A-93F502D150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FF9B56-7850-439B-BE54-44A6B62D2ACA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0FF086CE-5F7A-C506-72C7-9F466E9C314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ამოცანა #2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P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+ P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= 0 (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საწყისი იმპულსი ნულის ტოლია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= 300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მ/წმ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&lt; 0 ( =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?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)</a:t>
            </a: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m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– m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= 0	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= m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/m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 </a:t>
            </a: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1) m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= 3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კგ, 		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V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= 0.005/3 x300 = 0.5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მ/წმ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2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 m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=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(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3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+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7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7)კგ, 	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V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= 0.005/80 300 = 0.02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მ/წმ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pic>
        <p:nvPicPr>
          <p:cNvPr id="17411" name="Picture 4" descr="1020">
            <a:extLst>
              <a:ext uri="{FF2B5EF4-FFF2-40B4-BE49-F238E27FC236}">
                <a16:creationId xmlns:a16="http://schemas.microsoft.com/office/drawing/2014/main" id="{8C9D0A9A-8D9E-63B9-3810-7A4863332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25146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Oval 5">
            <a:extLst>
              <a:ext uri="{FF2B5EF4-FFF2-40B4-BE49-F238E27FC236}">
                <a16:creationId xmlns:a16="http://schemas.microsoft.com/office/drawing/2014/main" id="{6B1F80FF-AAF1-9F7E-6981-EA7F60D1E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1828800"/>
            <a:ext cx="152400" cy="1524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413" name="Line 6">
            <a:extLst>
              <a:ext uri="{FF2B5EF4-FFF2-40B4-BE49-F238E27FC236}">
                <a16:creationId xmlns:a16="http://schemas.microsoft.com/office/drawing/2014/main" id="{9CF20C5D-FC34-0E0D-4B45-683BAC8262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1905000"/>
            <a:ext cx="2971800" cy="0"/>
          </a:xfrm>
          <a:prstGeom prst="line">
            <a:avLst/>
          </a:prstGeom>
          <a:noFill/>
          <a:ln w="50800" cap="rnd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4" name="Line 7">
            <a:extLst>
              <a:ext uri="{FF2B5EF4-FFF2-40B4-BE49-F238E27FC236}">
                <a16:creationId xmlns:a16="http://schemas.microsoft.com/office/drawing/2014/main" id="{6CC15913-BC49-60DA-8C96-4D7A0E8576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2438400"/>
            <a:ext cx="64770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5" name="Text Box 8">
            <a:extLst>
              <a:ext uri="{FF2B5EF4-FFF2-40B4-BE49-F238E27FC236}">
                <a16:creationId xmlns:a16="http://schemas.microsoft.com/office/drawing/2014/main" id="{3C935D8D-5AE1-11CA-3F4E-6E67E1E6D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209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X</a:t>
            </a:r>
            <a:endParaRPr lang="ru-RU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6" name="Line 9">
            <a:extLst>
              <a:ext uri="{FF2B5EF4-FFF2-40B4-BE49-F238E27FC236}">
                <a16:creationId xmlns:a16="http://schemas.microsoft.com/office/drawing/2014/main" id="{029667F4-A1C1-CC24-8E9D-1AAE9EA44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1600200"/>
            <a:ext cx="4572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7" name="Line 10">
            <a:extLst>
              <a:ext uri="{FF2B5EF4-FFF2-40B4-BE49-F238E27FC236}">
                <a16:creationId xmlns:a16="http://schemas.microsoft.com/office/drawing/2014/main" id="{62634756-974C-FF49-D886-9D538AFD9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1371600"/>
            <a:ext cx="4572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8" name="Text Box 11">
            <a:extLst>
              <a:ext uri="{FF2B5EF4-FFF2-40B4-BE49-F238E27FC236}">
                <a16:creationId xmlns:a16="http://schemas.microsoft.com/office/drawing/2014/main" id="{8A682AE3-2B0C-53E0-C2F9-D79D33386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62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7419" name="Text Box 12">
            <a:extLst>
              <a:ext uri="{FF2B5EF4-FFF2-40B4-BE49-F238E27FC236}">
                <a16:creationId xmlns:a16="http://schemas.microsoft.com/office/drawing/2014/main" id="{120472F3-99D8-55A3-6E4B-FEBD47A49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362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7420" name="Footer Placeholder 2">
            <a:extLst>
              <a:ext uri="{FF2B5EF4-FFF2-40B4-BE49-F238E27FC236}">
                <a16:creationId xmlns:a16="http://schemas.microsoft.com/office/drawing/2014/main" id="{44C13A0E-0C8C-0801-6119-958CB0A83E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7421" name="Slide Number Placeholder 3">
            <a:extLst>
              <a:ext uri="{FF2B5EF4-FFF2-40B4-BE49-F238E27FC236}">
                <a16:creationId xmlns:a16="http://schemas.microsoft.com/office/drawing/2014/main" id="{E77D9866-BED4-4D3B-A647-A3C877281D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50F519-22FB-432F-8385-5F67D14EE9CF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EDD790D4-E331-9487-36C8-501F8BF2792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იმპულსის შენახვა სროლისას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18435" name="Footer Placeholder 2">
            <a:extLst>
              <a:ext uri="{FF2B5EF4-FFF2-40B4-BE49-F238E27FC236}">
                <a16:creationId xmlns:a16="http://schemas.microsoft.com/office/drawing/2014/main" id="{C2BCCCF3-368D-9179-E053-BE7C5C4468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FB9097DE-59FD-B1F8-9E99-B5873AEBC6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C78F0E-ABF3-4FD4-AD02-ECD474BD7FC6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5" name="6_shooting_wrong.wmv">
            <a:hlinkClick r:id="" action="ppaction://media"/>
            <a:extLst>
              <a:ext uri="{FF2B5EF4-FFF2-40B4-BE49-F238E27FC236}">
                <a16:creationId xmlns:a16="http://schemas.microsoft.com/office/drawing/2014/main" id="{8C56E640-DB02-2A3A-F709-4D8BE9057ED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23950"/>
            <a:ext cx="74676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EB3D72BC-7992-C1D2-DD7C-4F60729BC2F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დაჯახებები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სხეულების დაჯახება: 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აბსოლუტურად დრეკადი 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დაჯახება:	გაფანტვა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აბსოლუტურად არადრეკადი 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დაჯახება:	შეერთება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რეალური დაჯახებები: 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არადრეკადი, 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ნაწილობრივი გაფანტვა</a:t>
            </a:r>
          </a:p>
        </p:txBody>
      </p:sp>
      <p:pic>
        <p:nvPicPr>
          <p:cNvPr id="19459" name="Picture 4" descr="rear_end_collision">
            <a:extLst>
              <a:ext uri="{FF2B5EF4-FFF2-40B4-BE49-F238E27FC236}">
                <a16:creationId xmlns:a16="http://schemas.microsoft.com/office/drawing/2014/main" id="{C649CC36-923E-B65D-68EB-6F5DD38AE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8135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ist2_4164658-tennis-ball-swoosh">
            <a:extLst>
              <a:ext uri="{FF2B5EF4-FFF2-40B4-BE49-F238E27FC236}">
                <a16:creationId xmlns:a16="http://schemas.microsoft.com/office/drawing/2014/main" id="{5F7F1741-E524-BAC4-AA61-738152BAF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000"/>
            <a:ext cx="23622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collision">
            <a:extLst>
              <a:ext uri="{FF2B5EF4-FFF2-40B4-BE49-F238E27FC236}">
                <a16:creationId xmlns:a16="http://schemas.microsoft.com/office/drawing/2014/main" id="{5780282C-5CBD-CFBC-D853-56CA3911C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230813"/>
            <a:ext cx="2362200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Footer Placeholder 2">
            <a:extLst>
              <a:ext uri="{FF2B5EF4-FFF2-40B4-BE49-F238E27FC236}">
                <a16:creationId xmlns:a16="http://schemas.microsoft.com/office/drawing/2014/main" id="{FEF9F726-698B-E280-15BC-6B9BCF30E5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9463" name="Slide Number Placeholder 3">
            <a:extLst>
              <a:ext uri="{FF2B5EF4-FFF2-40B4-BE49-F238E27FC236}">
                <a16:creationId xmlns:a16="http://schemas.microsoft.com/office/drawing/2014/main" id="{988860C7-CBA8-213C-AF4F-CAAA9D4142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18441D-9C34-4B32-8F4F-3FF1B6A75B3A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D3B94CD8-9E87-D265-FBE8-0679D597296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აბსოლუტურად არადრეკადი დაჯახება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ბურთს ვესვრით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პლასტელინს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იმპულსის შენახვა: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საწყისი: 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 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m V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1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საბოლოო: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(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M+m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V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 baseline="-2500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m 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=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(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M+m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2 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, 	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V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2 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= m/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(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M+m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V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1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b="1" baseline="-2500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m/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(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M+m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&lt; 1 , V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2 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&lt; V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1 </a:t>
            </a:r>
            <a:endParaRPr lang="en-US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pic>
        <p:nvPicPr>
          <p:cNvPr id="20483" name="Picture 5" descr="gum copy copy">
            <a:extLst>
              <a:ext uri="{FF2B5EF4-FFF2-40B4-BE49-F238E27FC236}">
                <a16:creationId xmlns:a16="http://schemas.microsoft.com/office/drawing/2014/main" id="{D2E84167-1504-FC94-A665-6477015F8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143000"/>
            <a:ext cx="48387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6">
            <a:extLst>
              <a:ext uri="{FF2B5EF4-FFF2-40B4-BE49-F238E27FC236}">
                <a16:creationId xmlns:a16="http://schemas.microsoft.com/office/drawing/2014/main" id="{33DCEE9B-E455-B455-64D0-DA6B9C18E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953000"/>
            <a:ext cx="3200400" cy="762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485" name="Footer Placeholder 2">
            <a:extLst>
              <a:ext uri="{FF2B5EF4-FFF2-40B4-BE49-F238E27FC236}">
                <a16:creationId xmlns:a16="http://schemas.microsoft.com/office/drawing/2014/main" id="{C5310139-37F6-D039-4BF3-A15E8C72A7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0486" name="Slide Number Placeholder 3">
            <a:extLst>
              <a:ext uri="{FF2B5EF4-FFF2-40B4-BE49-F238E27FC236}">
                <a16:creationId xmlns:a16="http://schemas.microsoft.com/office/drawing/2014/main" id="{E662D8BD-B179-DDD5-8C0D-17DBCCF6DC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8CD230-8851-4D63-B8FE-BF81FF87733F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250A81D9-B63E-3C2E-3204-0C63B700322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დრეკადი დაჯახება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ტოლი მასის ბურთულების დრეკადი დაჯახება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მაგალითი: ბილიარდის ბურთულები</a:t>
            </a:r>
          </a:p>
          <a:p>
            <a:pPr eaLnBrk="1" hangingPunct="1">
              <a:buFontTx/>
              <a:buNone/>
            </a:pPr>
            <a:endParaRPr lang="ka-GE" altLang="en-US" sz="2800" b="1" i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i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i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i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i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i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i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იმპულსის სრული გადაცემა:	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m V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1</a:t>
            </a:r>
            <a:r>
              <a:rPr lang="ka-GE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=</a:t>
            </a:r>
            <a:r>
              <a:rPr lang="ka-GE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m V</a:t>
            </a:r>
            <a:r>
              <a:rPr lang="ka-GE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</a:p>
        </p:txBody>
      </p:sp>
      <p:sp>
        <p:nvSpPr>
          <p:cNvPr id="21507" name="Oval 4">
            <a:extLst>
              <a:ext uri="{FF2B5EF4-FFF2-40B4-BE49-F238E27FC236}">
                <a16:creationId xmlns:a16="http://schemas.microsoft.com/office/drawing/2014/main" id="{07C8F993-D547-5AD8-77D5-908091A61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124200"/>
            <a:ext cx="762000" cy="685800"/>
          </a:xfrm>
          <a:prstGeom prst="ellipse">
            <a:avLst/>
          </a:prstGeom>
          <a:solidFill>
            <a:srgbClr val="33CCCC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08" name="Oval 5">
            <a:extLst>
              <a:ext uri="{FF2B5EF4-FFF2-40B4-BE49-F238E27FC236}">
                <a16:creationId xmlns:a16="http://schemas.microsoft.com/office/drawing/2014/main" id="{9BDB4ABE-F961-28C3-3AA5-E10047A15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048000"/>
            <a:ext cx="762000" cy="685800"/>
          </a:xfrm>
          <a:prstGeom prst="ellipse">
            <a:avLst/>
          </a:prstGeom>
          <a:solidFill>
            <a:srgbClr val="33CCCC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09" name="Oval 6">
            <a:extLst>
              <a:ext uri="{FF2B5EF4-FFF2-40B4-BE49-F238E27FC236}">
                <a16:creationId xmlns:a16="http://schemas.microsoft.com/office/drawing/2014/main" id="{0319A6D7-7EC5-A66F-9A2F-EB7C632BA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4038600"/>
            <a:ext cx="762000" cy="685800"/>
          </a:xfrm>
          <a:prstGeom prst="ellipse">
            <a:avLst/>
          </a:prstGeom>
          <a:solidFill>
            <a:srgbClr val="33CCCC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10" name="Oval 7">
            <a:extLst>
              <a:ext uri="{FF2B5EF4-FFF2-40B4-BE49-F238E27FC236}">
                <a16:creationId xmlns:a16="http://schemas.microsoft.com/office/drawing/2014/main" id="{01FE62CE-0161-FA17-A025-2E37AB4F2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038600"/>
            <a:ext cx="762000" cy="685800"/>
          </a:xfrm>
          <a:prstGeom prst="ellipse">
            <a:avLst/>
          </a:prstGeom>
          <a:solidFill>
            <a:srgbClr val="33CCCC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11" name="Oval 8">
            <a:extLst>
              <a:ext uri="{FF2B5EF4-FFF2-40B4-BE49-F238E27FC236}">
                <a16:creationId xmlns:a16="http://schemas.microsoft.com/office/drawing/2014/main" id="{AADB35A4-EDE1-06C0-D714-2E735630F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029200"/>
            <a:ext cx="762000" cy="685800"/>
          </a:xfrm>
          <a:prstGeom prst="ellipse">
            <a:avLst/>
          </a:prstGeom>
          <a:solidFill>
            <a:srgbClr val="33CCCC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12" name="Oval 9">
            <a:extLst>
              <a:ext uri="{FF2B5EF4-FFF2-40B4-BE49-F238E27FC236}">
                <a16:creationId xmlns:a16="http://schemas.microsoft.com/office/drawing/2014/main" id="{EB669721-3865-C52A-C494-6247EB67D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029200"/>
            <a:ext cx="762000" cy="685800"/>
          </a:xfrm>
          <a:prstGeom prst="ellipse">
            <a:avLst/>
          </a:prstGeom>
          <a:solidFill>
            <a:srgbClr val="33CCCC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13" name="Line 10">
            <a:extLst>
              <a:ext uri="{FF2B5EF4-FFF2-40B4-BE49-F238E27FC236}">
                <a16:creationId xmlns:a16="http://schemas.microsoft.com/office/drawing/2014/main" id="{8031E433-2C9C-241F-292F-61ADDB8425DE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3505200"/>
            <a:ext cx="8382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14" name="Line 12">
            <a:extLst>
              <a:ext uri="{FF2B5EF4-FFF2-40B4-BE49-F238E27FC236}">
                <a16:creationId xmlns:a16="http://schemas.microsoft.com/office/drawing/2014/main" id="{7285376B-98BE-53F1-2911-7D7168794B2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5410200"/>
            <a:ext cx="8382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15" name="Text Box 13">
            <a:extLst>
              <a:ext uri="{FF2B5EF4-FFF2-40B4-BE49-F238E27FC236}">
                <a16:creationId xmlns:a16="http://schemas.microsoft.com/office/drawing/2014/main" id="{91826D07-B679-D03D-7A48-96D1E0621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1242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m V</a:t>
            </a:r>
            <a:r>
              <a:rPr lang="en-US" altLang="en-US" sz="24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endParaRPr lang="ru-RU" altLang="en-US" sz="24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6" name="Text Box 14">
            <a:extLst>
              <a:ext uri="{FF2B5EF4-FFF2-40B4-BE49-F238E27FC236}">
                <a16:creationId xmlns:a16="http://schemas.microsoft.com/office/drawing/2014/main" id="{A45DDCBB-AC7B-2239-C4DC-F316E834E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7244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m V</a:t>
            </a:r>
            <a:r>
              <a:rPr lang="ka-GE" altLang="en-US" sz="24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endParaRPr lang="ru-RU" altLang="en-US" sz="24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7" name="Line 15">
            <a:extLst>
              <a:ext uri="{FF2B5EF4-FFF2-40B4-BE49-F238E27FC236}">
                <a16:creationId xmlns:a16="http://schemas.microsoft.com/office/drawing/2014/main" id="{174A2925-9A0B-3840-5855-F1E9E540A2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4114800"/>
            <a:ext cx="0" cy="533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18" name="Line 16">
            <a:extLst>
              <a:ext uri="{FF2B5EF4-FFF2-40B4-BE49-F238E27FC236}">
                <a16:creationId xmlns:a16="http://schemas.microsoft.com/office/drawing/2014/main" id="{2E995725-BC7F-A537-D873-3EBCECE2B3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4114800"/>
            <a:ext cx="0" cy="533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19" name="Line 17">
            <a:extLst>
              <a:ext uri="{FF2B5EF4-FFF2-40B4-BE49-F238E27FC236}">
                <a16:creationId xmlns:a16="http://schemas.microsoft.com/office/drawing/2014/main" id="{38FDFFD6-0E4A-0E00-0263-F2C392A868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4114800"/>
            <a:ext cx="0" cy="533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20" name="Line 18">
            <a:extLst>
              <a:ext uri="{FF2B5EF4-FFF2-40B4-BE49-F238E27FC236}">
                <a16:creationId xmlns:a16="http://schemas.microsoft.com/office/drawing/2014/main" id="{5E908263-D89F-2B12-31F4-C83A7F440E6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4114800"/>
            <a:ext cx="0" cy="533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21" name="Footer Placeholder 2">
            <a:extLst>
              <a:ext uri="{FF2B5EF4-FFF2-40B4-BE49-F238E27FC236}">
                <a16:creationId xmlns:a16="http://schemas.microsoft.com/office/drawing/2014/main" id="{D992C4AD-CFD5-70B5-5E04-1E3E9B571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1522" name="Slide Number Placeholder 3">
            <a:extLst>
              <a:ext uri="{FF2B5EF4-FFF2-40B4-BE49-F238E27FC236}">
                <a16:creationId xmlns:a16="http://schemas.microsoft.com/office/drawing/2014/main" id="{69EC9C9A-7AE2-0C20-4921-A80AF407D7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44DCC5A-1B43-4E01-ACB5-48E7A413159F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A8D13DB2-824C-8324-6445-C75D273B805E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rgbClr val="66FF99"/>
                </a:solidFill>
                <a:latin typeface="Sylfaen" panose="010A0502050306030303" pitchFamily="18" charset="0"/>
              </a:rPr>
              <a:t>იმპულსის გადაცემა</a:t>
            </a: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4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22531" name="Footer Placeholder 2">
            <a:extLst>
              <a:ext uri="{FF2B5EF4-FFF2-40B4-BE49-F238E27FC236}">
                <a16:creationId xmlns:a16="http://schemas.microsoft.com/office/drawing/2014/main" id="{2AF2C14D-F939-4889-58D8-D47BBCBCAF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78408BFB-9527-A254-342C-6F9BE29A67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81C5D9D-F69C-49BC-B216-AB320A1916F2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2" name="6_transfer">
            <a:hlinkClick r:id="" action="ppaction://media"/>
            <a:extLst>
              <a:ext uri="{FF2B5EF4-FFF2-40B4-BE49-F238E27FC236}">
                <a16:creationId xmlns:a16="http://schemas.microsoft.com/office/drawing/2014/main" id="{93DD3D0C-82E1-9323-A4E5-011139B9D8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219200"/>
            <a:ext cx="6934200" cy="520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6E3F80A5-2D98-DC34-F78F-A2A376F6E74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დრეკადი დაჯახებები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გადასვლა ერთ–ერთი მოძრავი სხეულის სისტემაში: </a:t>
            </a:r>
            <a:r>
              <a:rPr lang="ka-GE" altLang="en-US" sz="2800" i="1">
                <a:solidFill>
                  <a:schemeClr val="bg1"/>
                </a:solidFill>
                <a:latin typeface="Sylfaen" panose="010A0502050306030303" pitchFamily="18" charset="0"/>
              </a:rPr>
              <a:t>გალილეის გარდაქმნები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pic>
        <p:nvPicPr>
          <p:cNvPr id="23555" name="Picture 4" descr="ELASTI~1">
            <a:extLst>
              <a:ext uri="{FF2B5EF4-FFF2-40B4-BE49-F238E27FC236}">
                <a16:creationId xmlns:a16="http://schemas.microsoft.com/office/drawing/2014/main" id="{6CBA3EE0-C3D6-A4C8-9558-6722FAA9B8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43088"/>
            <a:ext cx="8763000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 descr="ELASTI~2">
            <a:extLst>
              <a:ext uri="{FF2B5EF4-FFF2-40B4-BE49-F238E27FC236}">
                <a16:creationId xmlns:a16="http://schemas.microsoft.com/office/drawing/2014/main" id="{02412252-9599-2894-C6A6-FF715AE3A5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06763"/>
            <a:ext cx="8763000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Footer Placeholder 2">
            <a:extLst>
              <a:ext uri="{FF2B5EF4-FFF2-40B4-BE49-F238E27FC236}">
                <a16:creationId xmlns:a16="http://schemas.microsoft.com/office/drawing/2014/main" id="{F87AB292-6225-BBF3-0081-0FB5A919CC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3558" name="Slide Number Placeholder 3">
            <a:extLst>
              <a:ext uri="{FF2B5EF4-FFF2-40B4-BE49-F238E27FC236}">
                <a16:creationId xmlns:a16="http://schemas.microsoft.com/office/drawing/2014/main" id="{431BF1A9-D670-0303-9F1C-40866AE3A6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8DB82A-2560-41DE-83B2-722C785A5DB9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C056F75E-5922-0C92-6CCD-474D49EB5AC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04800"/>
            <a:ext cx="9144000" cy="65532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3600" b="1" dirty="0">
                <a:solidFill>
                  <a:srgbClr val="66FF99"/>
                </a:solidFill>
                <a:latin typeface="Sylfaen" panose="010A0502050306030303" pitchFamily="18" charset="0"/>
              </a:rPr>
              <a:t>წინა ლექციაში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</a:t>
            </a:r>
            <a:r>
              <a:rPr lang="ka-GE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ძალა და ძალის ტიპები</a:t>
            </a:r>
          </a:p>
          <a:p>
            <a:pPr eaLnBrk="1" hangingPunct="1">
              <a:buFontTx/>
              <a:buNone/>
            </a:pPr>
            <a:r>
              <a:rPr lang="ka-GE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	ძალთა ტოლქმედი</a:t>
            </a:r>
            <a:endParaRPr lang="ka-GE" altLang="en-US" sz="2000" dirty="0">
              <a:solidFill>
                <a:schemeClr val="accent2">
                  <a:lumMod val="20000"/>
                  <a:lumOff val="80000"/>
                </a:schemeClr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	ნიუტონის პირველი კანონი</a:t>
            </a:r>
          </a:p>
          <a:p>
            <a:pPr eaLnBrk="1" hangingPunct="1">
              <a:buFontTx/>
              <a:buNone/>
            </a:pPr>
            <a:r>
              <a:rPr lang="ka-GE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	ნიუტონის მეორე კანონი</a:t>
            </a:r>
          </a:p>
          <a:p>
            <a:pPr eaLnBrk="1" hangingPunct="1">
              <a:buFontTx/>
              <a:buNone/>
            </a:pPr>
            <a:r>
              <a:rPr lang="ka-GE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	ნიუტონის მესამე კანონი</a:t>
            </a:r>
            <a:endParaRPr lang="ka-GE" altLang="en-US" sz="2000" dirty="0">
              <a:solidFill>
                <a:schemeClr val="accent2">
                  <a:lumMod val="20000"/>
                  <a:lumOff val="80000"/>
                </a:schemeClr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	</a:t>
            </a:r>
          </a:p>
          <a:p>
            <a:pPr eaLnBrk="1" hangingPunct="1">
              <a:buFontTx/>
              <a:buNone/>
            </a:pPr>
            <a:r>
              <a:rPr lang="ka-GE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	ცენტრიდანული ძალა</a:t>
            </a:r>
          </a:p>
          <a:p>
            <a:pPr eaLnBrk="1" hangingPunct="1">
              <a:buFontTx/>
              <a:buNone/>
            </a:pPr>
            <a:r>
              <a:rPr lang="ka-GE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	კორიოლისის ძალა</a:t>
            </a:r>
            <a:endParaRPr lang="en-US" altLang="en-US" dirty="0">
              <a:solidFill>
                <a:schemeClr val="accent2">
                  <a:lumMod val="20000"/>
                  <a:lumOff val="80000"/>
                </a:schemeClr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</a:t>
            </a:r>
            <a:r>
              <a:rPr lang="en-US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</a:t>
            </a:r>
            <a:r>
              <a:rPr lang="ka-GE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ეილერის ძალა</a:t>
            </a: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endParaRPr lang="ru-RU" altLang="en-US" b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6147" name="Footer Placeholder 2">
            <a:extLst>
              <a:ext uri="{FF2B5EF4-FFF2-40B4-BE49-F238E27FC236}">
                <a16:creationId xmlns:a16="http://schemas.microsoft.com/office/drawing/2014/main" id="{FEBED6E1-63D9-1BF6-0210-BD7F2BFA78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800384AD-39A8-1D8F-B65C-87A2A62DE5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17E5BF-6D43-4805-A276-449D695D491B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>
            <a:extLst>
              <a:ext uri="{FF2B5EF4-FFF2-40B4-BE49-F238E27FC236}">
                <a16:creationId xmlns:a16="http://schemas.microsoft.com/office/drawing/2014/main" id="{237216C1-E42A-4869-1E6A-D8CA9563FA4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დრეკადი დაჯახებები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დრეკადი დაჯახებები და იმპულსის გადაცემები ერთიდაიგივე მასის ბურთულებისათვის.</a:t>
            </a: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მაგალითი: “ნიუტონის აკვანი”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pic>
        <p:nvPicPr>
          <p:cNvPr id="24579" name="Picture 4" descr="Newtons_cradle_animation_book_2">
            <a:extLst>
              <a:ext uri="{FF2B5EF4-FFF2-40B4-BE49-F238E27FC236}">
                <a16:creationId xmlns:a16="http://schemas.microsoft.com/office/drawing/2014/main" id="{3DA51813-8FB4-8494-9D15-D80677ABA3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91465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Footer Placeholder 2">
            <a:extLst>
              <a:ext uri="{FF2B5EF4-FFF2-40B4-BE49-F238E27FC236}">
                <a16:creationId xmlns:a16="http://schemas.microsoft.com/office/drawing/2014/main" id="{86FAB41C-F488-7D6E-FF2F-ACD8B61DD9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4581" name="Slide Number Placeholder 3">
            <a:extLst>
              <a:ext uri="{FF2B5EF4-FFF2-40B4-BE49-F238E27FC236}">
                <a16:creationId xmlns:a16="http://schemas.microsoft.com/office/drawing/2014/main" id="{EEDA60AB-EE1A-80B6-00E2-AF110F8350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B9FEAF-1EDE-4988-8851-4E685F56D760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42010B41-34DF-4AB2-1B89-A2398257DAC5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rgbClr val="66FF99"/>
                </a:solidFill>
                <a:latin typeface="Sylfaen" panose="010A0502050306030303" pitchFamily="18" charset="0"/>
              </a:rPr>
              <a:t>იმპულსის გადაცემა: “ნიუტონის აკვანი”</a:t>
            </a: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4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25603" name="Footer Placeholder 2">
            <a:extLst>
              <a:ext uri="{FF2B5EF4-FFF2-40B4-BE49-F238E27FC236}">
                <a16:creationId xmlns:a16="http://schemas.microsoft.com/office/drawing/2014/main" id="{6F379A38-0AED-24B1-5C59-75B30123B4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E33D04E1-0F33-B28C-6F8B-8C23148409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B5092B6-05D9-414C-9C4D-AA915D4734C0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2" name="6_newton">
            <a:hlinkClick r:id="" action="ppaction://media"/>
            <a:extLst>
              <a:ext uri="{FF2B5EF4-FFF2-40B4-BE49-F238E27FC236}">
                <a16:creationId xmlns:a16="http://schemas.microsoft.com/office/drawing/2014/main" id="{3970FF5E-90D9-3627-E8A7-BA177268CB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219200"/>
            <a:ext cx="7162800" cy="537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>
            <a:extLst>
              <a:ext uri="{FF2B5EF4-FFF2-40B4-BE49-F238E27FC236}">
                <a16:creationId xmlns:a16="http://schemas.microsoft.com/office/drawing/2014/main" id="{B71A3B7C-0BD7-6029-4C0D-1910ED57577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გალილეის ქვემეხი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სხვადასხვა მასის </a:t>
            </a: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სხეულების ვარდნა:</a:t>
            </a: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(დრეკადი არეკვლა)</a:t>
            </a:r>
            <a:endParaRPr lang="en-US" altLang="en-US" sz="28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სხვადასხვა მასის </a:t>
            </a: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სხეულების ერთად </a:t>
            </a: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ვარდნა და არეკვლა:</a:t>
            </a:r>
            <a:endParaRPr lang="ka-GE" altLang="en-US" sz="280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26627" name="Rectangle 5">
            <a:extLst>
              <a:ext uri="{FF2B5EF4-FFF2-40B4-BE49-F238E27FC236}">
                <a16:creationId xmlns:a16="http://schemas.microsoft.com/office/drawing/2014/main" id="{6B92811C-EBBE-F63B-0D0C-7BE63D0B0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895600"/>
            <a:ext cx="411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28" name="Oval 6">
            <a:extLst>
              <a:ext uri="{FF2B5EF4-FFF2-40B4-BE49-F238E27FC236}">
                <a16:creationId xmlns:a16="http://schemas.microsoft.com/office/drawing/2014/main" id="{38EF7826-FED7-4B65-CA1A-FCEF92628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447800"/>
            <a:ext cx="685800" cy="685800"/>
          </a:xfrm>
          <a:prstGeom prst="ellipse">
            <a:avLst/>
          </a:prstGeom>
          <a:solidFill>
            <a:srgbClr val="00FF00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29" name="Oval 7">
            <a:extLst>
              <a:ext uri="{FF2B5EF4-FFF2-40B4-BE49-F238E27FC236}">
                <a16:creationId xmlns:a16="http://schemas.microsoft.com/office/drawing/2014/main" id="{E1BDB40E-D003-901E-1FDD-127D527E1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1676400"/>
            <a:ext cx="228600" cy="228600"/>
          </a:xfrm>
          <a:prstGeom prst="ellipse">
            <a:avLst/>
          </a:prstGeom>
          <a:solidFill>
            <a:srgbClr val="FFFF00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30" name="Line 8">
            <a:extLst>
              <a:ext uri="{FF2B5EF4-FFF2-40B4-BE49-F238E27FC236}">
                <a16:creationId xmlns:a16="http://schemas.microsoft.com/office/drawing/2014/main" id="{B0B847D5-A7DE-489A-AB76-5133A23CB1C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2286000"/>
            <a:ext cx="0" cy="5334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1" name="Line 9">
            <a:extLst>
              <a:ext uri="{FF2B5EF4-FFF2-40B4-BE49-F238E27FC236}">
                <a16:creationId xmlns:a16="http://schemas.microsoft.com/office/drawing/2014/main" id="{0DC169D8-4706-C668-97A3-DFB3BF1E4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9600" y="2286000"/>
            <a:ext cx="0" cy="5334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2" name="Line 10">
            <a:extLst>
              <a:ext uri="{FF2B5EF4-FFF2-40B4-BE49-F238E27FC236}">
                <a16:creationId xmlns:a16="http://schemas.microsoft.com/office/drawing/2014/main" id="{8CCEA99C-E19F-D233-37AF-A887A67D6D88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8200" y="2286000"/>
            <a:ext cx="0" cy="5334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3" name="Line 11">
            <a:extLst>
              <a:ext uri="{FF2B5EF4-FFF2-40B4-BE49-F238E27FC236}">
                <a16:creationId xmlns:a16="http://schemas.microsoft.com/office/drawing/2014/main" id="{4A1AE9AD-2926-BE39-9F87-56B29DA9E38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286000"/>
            <a:ext cx="0" cy="5334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4" name="Text Box 12">
            <a:extLst>
              <a:ext uri="{FF2B5EF4-FFF2-40B4-BE49-F238E27FC236}">
                <a16:creationId xmlns:a16="http://schemas.microsoft.com/office/drawing/2014/main" id="{D503B61D-4D12-4A2A-01E0-849C2560A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133600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=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–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endParaRPr lang="ru-RU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35" name="Rectangle 13">
            <a:extLst>
              <a:ext uri="{FF2B5EF4-FFF2-40B4-BE49-F238E27FC236}">
                <a16:creationId xmlns:a16="http://schemas.microsoft.com/office/drawing/2014/main" id="{7C5F2A8E-87AF-9B23-FFB1-24965C7DE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6553200"/>
            <a:ext cx="411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36" name="Oval 14">
            <a:extLst>
              <a:ext uri="{FF2B5EF4-FFF2-40B4-BE49-F238E27FC236}">
                <a16:creationId xmlns:a16="http://schemas.microsoft.com/office/drawing/2014/main" id="{6E3C5645-4EA6-887D-F0D3-ADA38918C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648200"/>
            <a:ext cx="685800" cy="685800"/>
          </a:xfrm>
          <a:prstGeom prst="ellipse">
            <a:avLst/>
          </a:prstGeom>
          <a:solidFill>
            <a:srgbClr val="00FF00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37" name="Oval 15">
            <a:extLst>
              <a:ext uri="{FF2B5EF4-FFF2-40B4-BE49-F238E27FC236}">
                <a16:creationId xmlns:a16="http://schemas.microsoft.com/office/drawing/2014/main" id="{CB81CD69-BA7F-6E2B-85E6-915679088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343400"/>
            <a:ext cx="228600" cy="228600"/>
          </a:xfrm>
          <a:prstGeom prst="ellipse">
            <a:avLst/>
          </a:prstGeom>
          <a:solidFill>
            <a:srgbClr val="FFFF00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38" name="Line 16">
            <a:extLst>
              <a:ext uri="{FF2B5EF4-FFF2-40B4-BE49-F238E27FC236}">
                <a16:creationId xmlns:a16="http://schemas.microsoft.com/office/drawing/2014/main" id="{12216197-EE9B-415F-8899-B52886DD98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5715000"/>
            <a:ext cx="0" cy="5334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9" name="Text Box 17">
            <a:extLst>
              <a:ext uri="{FF2B5EF4-FFF2-40B4-BE49-F238E27FC236}">
                <a16:creationId xmlns:a16="http://schemas.microsoft.com/office/drawing/2014/main" id="{A99EA18A-9145-E6F7-C64A-58C1E8EC2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905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26640" name="Text Box 18">
            <a:extLst>
              <a:ext uri="{FF2B5EF4-FFF2-40B4-BE49-F238E27FC236}">
                <a16:creationId xmlns:a16="http://schemas.microsoft.com/office/drawing/2014/main" id="{1F4F0FBB-16A1-7BA0-079F-53F26542E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905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26641" name="Footer Placeholder 2">
            <a:extLst>
              <a:ext uri="{FF2B5EF4-FFF2-40B4-BE49-F238E27FC236}">
                <a16:creationId xmlns:a16="http://schemas.microsoft.com/office/drawing/2014/main" id="{F0791F81-6716-621E-9D1C-093DA13A34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6642" name="Slide Number Placeholder 3">
            <a:extLst>
              <a:ext uri="{FF2B5EF4-FFF2-40B4-BE49-F238E27FC236}">
                <a16:creationId xmlns:a16="http://schemas.microsoft.com/office/drawing/2014/main" id="{D45BB185-5FB3-8CD9-67A0-17E5BFE5E9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96C24F-4F06-4998-8EB7-FB1A996F1380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id="{DB5FDA97-74ED-4A0B-24A9-858D2889F89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გალილეის ქვემეხი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1.) მძიმე ბურთის დრეკადი არეკვლა:</a:t>
            </a: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დაცემის სიჩქარე უდრის არეკვლის</a:t>
            </a: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სიჩქარეს: </a:t>
            </a:r>
            <a:r>
              <a:rPr lang="en-US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V</a:t>
            </a:r>
            <a:br>
              <a:rPr lang="en-US" altLang="en-US" sz="2800">
                <a:solidFill>
                  <a:schemeClr val="bg1"/>
                </a:solidFill>
                <a:latin typeface="Sylfaen" panose="010A0502050306030303" pitchFamily="18" charset="0"/>
              </a:rPr>
            </a:br>
            <a:endParaRPr lang="en-US" altLang="en-US" sz="20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2.) </a:t>
            </a: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პატარა ბურთის დრეკადი</a:t>
            </a: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დაჯახება არეკვლილ დიდ </a:t>
            </a: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ბურთთან</a:t>
            </a:r>
            <a:r>
              <a:rPr lang="en-US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. </a:t>
            </a:r>
          </a:p>
          <a:p>
            <a:pPr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არეკვლის სიჩქარე: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M &gt;&gt; m	, V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&gt;&gt; V</a:t>
            </a:r>
          </a:p>
          <a:p>
            <a:pPr algn="ctr" eaLnBrk="1" hangingPunct="1">
              <a:buFontTx/>
              <a:buNone/>
            </a:pPr>
            <a:r>
              <a:rPr lang="ka-GE" altLang="en-US" sz="2800" i="1">
                <a:solidFill>
                  <a:schemeClr val="bg1"/>
                </a:solidFill>
                <a:latin typeface="Sylfaen" panose="010A0502050306030303" pitchFamily="18" charset="0"/>
              </a:rPr>
              <a:t>არეკვლისას პატარა ბურთი იძენს ვარდნის სიჩქარეზე გაცილებით მეტ სიჩქარეს</a:t>
            </a:r>
            <a:endParaRPr lang="ka-GE" altLang="en-US" sz="2800" i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27651" name="Rectangle 4">
            <a:extLst>
              <a:ext uri="{FF2B5EF4-FFF2-40B4-BE49-F238E27FC236}">
                <a16:creationId xmlns:a16="http://schemas.microsoft.com/office/drawing/2014/main" id="{9900F510-B6C9-6A5C-68C4-4EDA4DBEC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2667000"/>
            <a:ext cx="20574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652" name="Oval 5">
            <a:extLst>
              <a:ext uri="{FF2B5EF4-FFF2-40B4-BE49-F238E27FC236}">
                <a16:creationId xmlns:a16="http://schemas.microsoft.com/office/drawing/2014/main" id="{8125506C-05A3-7018-BA56-D8256C3BE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1219200"/>
            <a:ext cx="685800" cy="685800"/>
          </a:xfrm>
          <a:prstGeom prst="ellipse">
            <a:avLst/>
          </a:prstGeom>
          <a:solidFill>
            <a:srgbClr val="00FF00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653" name="Line 7">
            <a:extLst>
              <a:ext uri="{FF2B5EF4-FFF2-40B4-BE49-F238E27FC236}">
                <a16:creationId xmlns:a16="http://schemas.microsoft.com/office/drawing/2014/main" id="{D0594B62-ABA9-C834-06F0-FE79277D1145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2057400"/>
            <a:ext cx="0" cy="5334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54" name="Line 10">
            <a:extLst>
              <a:ext uri="{FF2B5EF4-FFF2-40B4-BE49-F238E27FC236}">
                <a16:creationId xmlns:a16="http://schemas.microsoft.com/office/drawing/2014/main" id="{83104CC3-1A17-49E3-563B-127F5AD6846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2057400"/>
            <a:ext cx="0" cy="5334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55" name="Oval 14">
            <a:extLst>
              <a:ext uri="{FF2B5EF4-FFF2-40B4-BE49-F238E27FC236}">
                <a16:creationId xmlns:a16="http://schemas.microsoft.com/office/drawing/2014/main" id="{323FC48C-9794-BBC0-900C-B48424934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4953000"/>
            <a:ext cx="685800" cy="685800"/>
          </a:xfrm>
          <a:prstGeom prst="ellipse">
            <a:avLst/>
          </a:prstGeom>
          <a:solidFill>
            <a:srgbClr val="00FF00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656" name="Line 15">
            <a:extLst>
              <a:ext uri="{FF2B5EF4-FFF2-40B4-BE49-F238E27FC236}">
                <a16:creationId xmlns:a16="http://schemas.microsoft.com/office/drawing/2014/main" id="{2CE38660-EE91-315C-1196-63572E26B2FB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0" y="4876800"/>
            <a:ext cx="0" cy="5334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57" name="Oval 16">
            <a:extLst>
              <a:ext uri="{FF2B5EF4-FFF2-40B4-BE49-F238E27FC236}">
                <a16:creationId xmlns:a16="http://schemas.microsoft.com/office/drawing/2014/main" id="{00FA8B2E-F7F9-D1FD-E2C9-15F5DD03F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114800"/>
            <a:ext cx="228600" cy="228600"/>
          </a:xfrm>
          <a:prstGeom prst="ellipse">
            <a:avLst/>
          </a:prstGeom>
          <a:solidFill>
            <a:srgbClr val="FFFF00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658" name="Line 17">
            <a:extLst>
              <a:ext uri="{FF2B5EF4-FFF2-40B4-BE49-F238E27FC236}">
                <a16:creationId xmlns:a16="http://schemas.microsoft.com/office/drawing/2014/main" id="{D2D07DD2-A0AC-54F7-DE30-86EE4BACBF3F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0" y="4114800"/>
            <a:ext cx="0" cy="5334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59" name="Footer Placeholder 2">
            <a:extLst>
              <a:ext uri="{FF2B5EF4-FFF2-40B4-BE49-F238E27FC236}">
                <a16:creationId xmlns:a16="http://schemas.microsoft.com/office/drawing/2014/main" id="{6BEE682A-00DF-6524-7F89-0B25CBCADA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7660" name="Slide Number Placeholder 3">
            <a:extLst>
              <a:ext uri="{FF2B5EF4-FFF2-40B4-BE49-F238E27FC236}">
                <a16:creationId xmlns:a16="http://schemas.microsoft.com/office/drawing/2014/main" id="{3CD3FCA8-79D1-0D9F-F016-56CC99C8CE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751E56-BA9D-477F-B653-4B1D80FAC818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3831DC7D-B4FB-273E-5E32-DA6794E70FD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rgbClr val="66FF99"/>
                </a:solidFill>
                <a:latin typeface="Sylfaen" panose="010A0502050306030303" pitchFamily="18" charset="0"/>
              </a:rPr>
              <a:t>გალილეის ქვემეხი</a:t>
            </a: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400" b="1" i="1">
                <a:solidFill>
                  <a:schemeClr val="bg1"/>
                </a:solidFill>
                <a:latin typeface="Sylfaen" panose="010A0502050306030303" pitchFamily="18" charset="0"/>
              </a:rPr>
              <a:t>დამოუკიდებლად: კალათბურთის და ჩოგბურთის ბურთები</a:t>
            </a:r>
            <a:r>
              <a:rPr lang="ka-GE" altLang="en-US" sz="24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28676" name="Footer Placeholder 2">
            <a:extLst>
              <a:ext uri="{FF2B5EF4-FFF2-40B4-BE49-F238E27FC236}">
                <a16:creationId xmlns:a16="http://schemas.microsoft.com/office/drawing/2014/main" id="{F65B71B3-6660-82E1-96CC-64FD11CB0E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8677" name="Slide Number Placeholder 3">
            <a:extLst>
              <a:ext uri="{FF2B5EF4-FFF2-40B4-BE49-F238E27FC236}">
                <a16:creationId xmlns:a16="http://schemas.microsoft.com/office/drawing/2014/main" id="{ABB6028F-78BD-A9FE-5FAD-3938950D37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A168AB-7888-4354-85F6-738CA96488A8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2" name="6_Galilean Cannon">
            <a:hlinkClick r:id="" action="ppaction://media"/>
            <a:extLst>
              <a:ext uri="{FF2B5EF4-FFF2-40B4-BE49-F238E27FC236}">
                <a16:creationId xmlns:a16="http://schemas.microsoft.com/office/drawing/2014/main" id="{0A4FD993-509A-2802-4943-5E896993E3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066800"/>
            <a:ext cx="6781800" cy="5086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B5B5DE68-08CA-4B0B-5AC9-16C9033D031D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rgbClr val="66FF99"/>
                </a:solidFill>
                <a:latin typeface="Sylfaen" panose="010A0502050306030303" pitchFamily="18" charset="0"/>
              </a:rPr>
              <a:t>გალილეის ქვემეხი: სიჩქარეები</a:t>
            </a: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4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29700" name="Footer Placeholder 2">
            <a:extLst>
              <a:ext uri="{FF2B5EF4-FFF2-40B4-BE49-F238E27FC236}">
                <a16:creationId xmlns:a16="http://schemas.microsoft.com/office/drawing/2014/main" id="{4C228ABC-293F-7990-35A6-5C886D9541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9701" name="Slide Number Placeholder 3">
            <a:extLst>
              <a:ext uri="{FF2B5EF4-FFF2-40B4-BE49-F238E27FC236}">
                <a16:creationId xmlns:a16="http://schemas.microsoft.com/office/drawing/2014/main" id="{0CB475C6-1855-D8C8-2C30-926DF0B5F9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EA8406-CCE2-4635-87C5-0B3EAA5DD5B5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2" name="6_Galilean Cannon_velocity">
            <a:hlinkClick r:id="" action="ppaction://media"/>
            <a:extLst>
              <a:ext uri="{FF2B5EF4-FFF2-40B4-BE49-F238E27FC236}">
                <a16:creationId xmlns:a16="http://schemas.microsoft.com/office/drawing/2014/main" id="{99957015-239C-58A3-8D05-5DD8F33B92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599" y="1371600"/>
            <a:ext cx="8669867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877C4C07-2129-3F4F-644E-D5EA13C03E4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ეფექტური სიჩქარე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სხეულების სისტემის ჯამური იმპულსი: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P =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… </a:t>
            </a:r>
            <a:endParaRPr lang="ka-GE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სისტემის სრული მასა: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M = (m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+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+ … )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წარმოსახვითი სხეული: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P = M V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სისტემის როგორც </a:t>
            </a:r>
            <a:r>
              <a:rPr lang="ka-GE" altLang="en-US" sz="2800" b="1" u="sng">
                <a:solidFill>
                  <a:schemeClr val="bg1"/>
                </a:solidFill>
                <a:latin typeface="Times New Roman" panose="02020603050405020304" pitchFamily="18" charset="0"/>
              </a:rPr>
              <a:t>ერთი სხეულის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ეფექტური სიჩქარე:</a:t>
            </a: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 = (m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… ) / (m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+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+ … )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30723" name="Text Box 4">
            <a:extLst>
              <a:ext uri="{FF2B5EF4-FFF2-40B4-BE49-F238E27FC236}">
                <a16:creationId xmlns:a16="http://schemas.microsoft.com/office/drawing/2014/main" id="{1227C02F-1905-167D-C552-2C5848231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133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0724" name="Text Box 5">
            <a:extLst>
              <a:ext uri="{FF2B5EF4-FFF2-40B4-BE49-F238E27FC236}">
                <a16:creationId xmlns:a16="http://schemas.microsoft.com/office/drawing/2014/main" id="{A6C76923-00F5-9EB5-DCC4-299A6645D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133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0725" name="Text Box 6">
            <a:extLst>
              <a:ext uri="{FF2B5EF4-FFF2-40B4-BE49-F238E27FC236}">
                <a16:creationId xmlns:a16="http://schemas.microsoft.com/office/drawing/2014/main" id="{2F632DD2-F4FC-8FAF-01BB-E0CCDDE51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133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0726" name="Text Box 7">
            <a:extLst>
              <a:ext uri="{FF2B5EF4-FFF2-40B4-BE49-F238E27FC236}">
                <a16:creationId xmlns:a16="http://schemas.microsoft.com/office/drawing/2014/main" id="{210A2E48-4D39-16A2-DEF1-801C717DE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810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0727" name="Text Box 8">
            <a:extLst>
              <a:ext uri="{FF2B5EF4-FFF2-40B4-BE49-F238E27FC236}">
                <a16:creationId xmlns:a16="http://schemas.microsoft.com/office/drawing/2014/main" id="{AFBAB31F-D873-3C62-408C-D869AF12D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810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0728" name="Text Box 9">
            <a:extLst>
              <a:ext uri="{FF2B5EF4-FFF2-40B4-BE49-F238E27FC236}">
                <a16:creationId xmlns:a16="http://schemas.microsoft.com/office/drawing/2014/main" id="{55BFDE05-CB03-1FBD-00A3-D70F30AF2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638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0729" name="Text Box 10">
            <a:extLst>
              <a:ext uri="{FF2B5EF4-FFF2-40B4-BE49-F238E27FC236}">
                <a16:creationId xmlns:a16="http://schemas.microsoft.com/office/drawing/2014/main" id="{98CEBA2E-1E81-AE07-73C5-D67752781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638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0730" name="Text Box 11">
            <a:extLst>
              <a:ext uri="{FF2B5EF4-FFF2-40B4-BE49-F238E27FC236}">
                <a16:creationId xmlns:a16="http://schemas.microsoft.com/office/drawing/2014/main" id="{9A4F56DE-4C5C-06C7-6235-5AF132B0C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638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0731" name="Footer Placeholder 2">
            <a:extLst>
              <a:ext uri="{FF2B5EF4-FFF2-40B4-BE49-F238E27FC236}">
                <a16:creationId xmlns:a16="http://schemas.microsoft.com/office/drawing/2014/main" id="{BF054843-04C9-02A5-4B4E-0489532228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0732" name="Slide Number Placeholder 3">
            <a:extLst>
              <a:ext uri="{FF2B5EF4-FFF2-40B4-BE49-F238E27FC236}">
                <a16:creationId xmlns:a16="http://schemas.microsoft.com/office/drawing/2014/main" id="{0C6D2D33-D80C-D5D7-831F-C9856B634D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1AF036-7F99-4068-A61F-82E0DEB9DD69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B6BEFA97-7141-FFBF-DF9D-8D2BD6E69F4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მასათა ცენტრი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სისტემის მასათა ცენტრი დამოკიდებულია სისტემაში შემავალი მასების განაწილებაზე</a:t>
            </a:r>
          </a:p>
          <a:p>
            <a:pPr algn="ctr"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= (m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… ) / (m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+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+ … )</a:t>
            </a: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კომპონენტებში:</a:t>
            </a: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10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= (m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… ) / (m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+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+ … )</a:t>
            </a: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= (m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… ) / (m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+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+ … )</a:t>
            </a: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z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= (m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z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z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… ) / (m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+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+ … )</a:t>
            </a: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31747" name="Text Box 4">
            <a:extLst>
              <a:ext uri="{FF2B5EF4-FFF2-40B4-BE49-F238E27FC236}">
                <a16:creationId xmlns:a16="http://schemas.microsoft.com/office/drawing/2014/main" id="{8D6BB7CC-8F9B-0BE9-70B6-4CCCB9F7E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667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1748" name="Text Box 5">
            <a:extLst>
              <a:ext uri="{FF2B5EF4-FFF2-40B4-BE49-F238E27FC236}">
                <a16:creationId xmlns:a16="http://schemas.microsoft.com/office/drawing/2014/main" id="{D1B2F444-F657-63E8-E7EB-17EAE3873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667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1749" name="Text Box 6">
            <a:extLst>
              <a:ext uri="{FF2B5EF4-FFF2-40B4-BE49-F238E27FC236}">
                <a16:creationId xmlns:a16="http://schemas.microsoft.com/office/drawing/2014/main" id="{01575149-F6D9-B324-A07A-35FEAB816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667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1750" name="Rectangle 7">
            <a:extLst>
              <a:ext uri="{FF2B5EF4-FFF2-40B4-BE49-F238E27FC236}">
                <a16:creationId xmlns:a16="http://schemas.microsoft.com/office/drawing/2014/main" id="{BE0B9B82-32D3-AF09-B223-55C047EAC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667000"/>
            <a:ext cx="7086600" cy="1295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51" name="Footer Placeholder 2">
            <a:extLst>
              <a:ext uri="{FF2B5EF4-FFF2-40B4-BE49-F238E27FC236}">
                <a16:creationId xmlns:a16="http://schemas.microsoft.com/office/drawing/2014/main" id="{AE0A42A8-F9D5-6BBE-EA81-5FB8F3A9D4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1752" name="Slide Number Placeholder 3">
            <a:extLst>
              <a:ext uri="{FF2B5EF4-FFF2-40B4-BE49-F238E27FC236}">
                <a16:creationId xmlns:a16="http://schemas.microsoft.com/office/drawing/2014/main" id="{A0A05C66-5092-30C2-4173-C39111C479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06CE52-EA91-4C6E-BA57-EBD0B4EE137D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9506734F-8CBD-F747-7D90-882250037AA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რთული სხეულის მასათა ცენტრი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ტვირთის მასა: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სიგრძე: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L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მასათა ცენტრი: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x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c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= (x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m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+ x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m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)/(m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+m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0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endParaRPr lang="en-US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x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c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= (0 M + L M)/(M+M) = L M / (2M) 	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x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c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= L/2</a:t>
            </a: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ერთ–ერთი მასის ადგილის ცვლილება მასათა ცენტრის ცვლილების გარეშე: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L M </a:t>
            </a:r>
            <a:r>
              <a:rPr lang="ru-RU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2L M/2 </a:t>
            </a:r>
            <a:r>
              <a:rPr lang="ru-RU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4L M/4 </a:t>
            </a:r>
            <a:r>
              <a:rPr lang="ka-GE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(“მხარის” ცვლილება)</a:t>
            </a:r>
          </a:p>
        </p:txBody>
      </p:sp>
      <p:pic>
        <p:nvPicPr>
          <p:cNvPr id="32771" name="Picture 7" descr="hrom100">
            <a:extLst>
              <a:ext uri="{FF2B5EF4-FFF2-40B4-BE49-F238E27FC236}">
                <a16:creationId xmlns:a16="http://schemas.microsoft.com/office/drawing/2014/main" id="{B8F8BDFC-18FA-7E66-513E-1769C691B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33488"/>
            <a:ext cx="5080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Line 8">
            <a:extLst>
              <a:ext uri="{FF2B5EF4-FFF2-40B4-BE49-F238E27FC236}">
                <a16:creationId xmlns:a16="http://schemas.microsoft.com/office/drawing/2014/main" id="{8EC92F72-B6FC-74C6-1420-B3809A91AB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757488"/>
            <a:ext cx="54864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73" name="Line 9">
            <a:extLst>
              <a:ext uri="{FF2B5EF4-FFF2-40B4-BE49-F238E27FC236}">
                <a16:creationId xmlns:a16="http://schemas.microsoft.com/office/drawing/2014/main" id="{D13A9CDB-7975-0B8F-B724-9250FA9DE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2681288"/>
            <a:ext cx="0" cy="2286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74" name="Line 10">
            <a:extLst>
              <a:ext uri="{FF2B5EF4-FFF2-40B4-BE49-F238E27FC236}">
                <a16:creationId xmlns:a16="http://schemas.microsoft.com/office/drawing/2014/main" id="{6FD299DC-4798-CC6D-7E36-32270BE9D28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1000" y="2681288"/>
            <a:ext cx="0" cy="2286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75" name="Text Box 12">
            <a:extLst>
              <a:ext uri="{FF2B5EF4-FFF2-40B4-BE49-F238E27FC236}">
                <a16:creationId xmlns:a16="http://schemas.microsoft.com/office/drawing/2014/main" id="{9F9F33A0-ED9A-A0AE-AB21-4BB74CF32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833688"/>
            <a:ext cx="457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0</a:t>
            </a:r>
            <a:endParaRPr lang="ru-RU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6" name="Text Box 13">
            <a:extLst>
              <a:ext uri="{FF2B5EF4-FFF2-40B4-BE49-F238E27FC236}">
                <a16:creationId xmlns:a16="http://schemas.microsoft.com/office/drawing/2014/main" id="{F6378CC7-2A31-01E7-17F4-BB494D9D2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2833688"/>
            <a:ext cx="457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L</a:t>
            </a:r>
            <a:endParaRPr lang="ru-RU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7" name="Line 14">
            <a:extLst>
              <a:ext uri="{FF2B5EF4-FFF2-40B4-BE49-F238E27FC236}">
                <a16:creationId xmlns:a16="http://schemas.microsoft.com/office/drawing/2014/main" id="{D9B6A73B-8C0F-5A3E-F0D5-BFA4053FF5D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295400"/>
            <a:ext cx="0" cy="1600200"/>
          </a:xfrm>
          <a:prstGeom prst="line">
            <a:avLst/>
          </a:prstGeom>
          <a:noFill/>
          <a:ln w="508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78" name="Text Box 15">
            <a:extLst>
              <a:ext uri="{FF2B5EF4-FFF2-40B4-BE49-F238E27FC236}">
                <a16:creationId xmlns:a16="http://schemas.microsoft.com/office/drawing/2014/main" id="{0AE80AAE-4F32-FBA8-E76B-31B564FF8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7432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c</a:t>
            </a:r>
            <a:endParaRPr lang="ru-RU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9" name="Footer Placeholder 2">
            <a:extLst>
              <a:ext uri="{FF2B5EF4-FFF2-40B4-BE49-F238E27FC236}">
                <a16:creationId xmlns:a16="http://schemas.microsoft.com/office/drawing/2014/main" id="{981E118C-6BCE-13B9-0FD4-5E2AA21586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2780" name="Slide Number Placeholder 3">
            <a:extLst>
              <a:ext uri="{FF2B5EF4-FFF2-40B4-BE49-F238E27FC236}">
                <a16:creationId xmlns:a16="http://schemas.microsoft.com/office/drawing/2014/main" id="{8F417932-A6F0-47A3-0AD5-575FE64A55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D63D45-5961-44D6-9B61-75AC591D2D52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F69F04D9-1F98-16FE-3F46-B36164B4652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მასათა ცენტრის სიჩქარე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ყოველი სხეულის სიჩქარე: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/ 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მასათა ცენტრის სიჩქარე:	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r = (m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+ m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+ … ) / (m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+ m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+ … )</a:t>
            </a:r>
          </a:p>
          <a:p>
            <a:pPr algn="ctr"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 = (m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… ) / (m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+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+ … )</a:t>
            </a:r>
          </a:p>
          <a:p>
            <a:pPr algn="ctr" eaLnBrk="1" hangingPunct="1">
              <a:buFontTx/>
              <a:buNone/>
            </a:pPr>
            <a:endParaRPr lang="en-US" altLang="en-US" sz="10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V = P / M</a:t>
            </a: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მასათა ცენტრის სიჩქარე უდრის სრული იმპულსის სრულ მასასთან ფარდობას</a:t>
            </a: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33795" name="Text Box 4">
            <a:extLst>
              <a:ext uri="{FF2B5EF4-FFF2-40B4-BE49-F238E27FC236}">
                <a16:creationId xmlns:a16="http://schemas.microsoft.com/office/drawing/2014/main" id="{873AAC44-4417-4F29-E573-A057120AD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219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3796" name="Text Box 5">
            <a:extLst>
              <a:ext uri="{FF2B5EF4-FFF2-40B4-BE49-F238E27FC236}">
                <a16:creationId xmlns:a16="http://schemas.microsoft.com/office/drawing/2014/main" id="{E698B7B7-F847-F22D-DC16-2CBED7292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219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3797" name="Text Box 6">
            <a:extLst>
              <a:ext uri="{FF2B5EF4-FFF2-40B4-BE49-F238E27FC236}">
                <a16:creationId xmlns:a16="http://schemas.microsoft.com/office/drawing/2014/main" id="{ED412C82-5C7B-1D18-CAD9-E34AA4B7C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276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3798" name="Text Box 7">
            <a:extLst>
              <a:ext uri="{FF2B5EF4-FFF2-40B4-BE49-F238E27FC236}">
                <a16:creationId xmlns:a16="http://schemas.microsoft.com/office/drawing/2014/main" id="{FC62395A-7B11-B401-BDA1-652887AF6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352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3799" name="Text Box 8">
            <a:extLst>
              <a:ext uri="{FF2B5EF4-FFF2-40B4-BE49-F238E27FC236}">
                <a16:creationId xmlns:a16="http://schemas.microsoft.com/office/drawing/2014/main" id="{787783CC-1B9D-252A-2EE2-FE688219E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352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3800" name="Text Box 10">
            <a:extLst>
              <a:ext uri="{FF2B5EF4-FFF2-40B4-BE49-F238E27FC236}">
                <a16:creationId xmlns:a16="http://schemas.microsoft.com/office/drawing/2014/main" id="{4F0EFE34-5924-59A9-AB40-F1188B121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267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3801" name="Text Box 11">
            <a:extLst>
              <a:ext uri="{FF2B5EF4-FFF2-40B4-BE49-F238E27FC236}">
                <a16:creationId xmlns:a16="http://schemas.microsoft.com/office/drawing/2014/main" id="{E4217AAB-224C-F7B0-E80B-696C4C631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267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3802" name="Text Box 12">
            <a:extLst>
              <a:ext uri="{FF2B5EF4-FFF2-40B4-BE49-F238E27FC236}">
                <a16:creationId xmlns:a16="http://schemas.microsoft.com/office/drawing/2014/main" id="{6F628DCF-6872-3DAF-5888-89D104CCC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267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3803" name="Text Box 13">
            <a:extLst>
              <a:ext uri="{FF2B5EF4-FFF2-40B4-BE49-F238E27FC236}">
                <a16:creationId xmlns:a16="http://schemas.microsoft.com/office/drawing/2014/main" id="{8C74CB7B-C5A9-384A-7FBC-99D7537B7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029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3804" name="Text Box 14">
            <a:extLst>
              <a:ext uri="{FF2B5EF4-FFF2-40B4-BE49-F238E27FC236}">
                <a16:creationId xmlns:a16="http://schemas.microsoft.com/office/drawing/2014/main" id="{3BA14F72-45C5-7386-8653-2482D7BD0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029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3805" name="Footer Placeholder 2">
            <a:extLst>
              <a:ext uri="{FF2B5EF4-FFF2-40B4-BE49-F238E27FC236}">
                <a16:creationId xmlns:a16="http://schemas.microsoft.com/office/drawing/2014/main" id="{7D2AC843-D45C-030F-E703-8C4B9AAEDB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3806" name="Slide Number Placeholder 3">
            <a:extLst>
              <a:ext uri="{FF2B5EF4-FFF2-40B4-BE49-F238E27FC236}">
                <a16:creationId xmlns:a16="http://schemas.microsoft.com/office/drawing/2014/main" id="{F06EDE7C-8020-A580-0E8F-4EC3E5AC06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5B61E4-5855-4441-AB29-F937AB1A9BE3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E610BDAB-01B8-D6DF-C82D-221BAB76645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იმპულსი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სხეულის იმპულსი ვექტორული სიდიდეა და უდრის მისი მასისა და სიჩქარის ნამრავლს</a:t>
            </a:r>
          </a:p>
          <a:p>
            <a:pPr algn="ctr"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P = m V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	P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x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= m 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x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	P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y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= m 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y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	P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z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= m 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z</a:t>
            </a: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7171" name="Text Box 4">
            <a:extLst>
              <a:ext uri="{FF2B5EF4-FFF2-40B4-BE49-F238E27FC236}">
                <a16:creationId xmlns:a16="http://schemas.microsoft.com/office/drawing/2014/main" id="{01B3BC5C-608A-84BF-77A0-BC55F9FB4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819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7172" name="Text Box 5">
            <a:extLst>
              <a:ext uri="{FF2B5EF4-FFF2-40B4-BE49-F238E27FC236}">
                <a16:creationId xmlns:a16="http://schemas.microsoft.com/office/drawing/2014/main" id="{749866E1-AE5B-ED19-E9F3-2E98484D3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819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7173" name="Oval 6">
            <a:extLst>
              <a:ext uri="{FF2B5EF4-FFF2-40B4-BE49-F238E27FC236}">
                <a16:creationId xmlns:a16="http://schemas.microsoft.com/office/drawing/2014/main" id="{5D6EC743-9454-A943-865A-E7B901F37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724400"/>
            <a:ext cx="914400" cy="838200"/>
          </a:xfrm>
          <a:prstGeom prst="ellipse">
            <a:avLst/>
          </a:prstGeom>
          <a:solidFill>
            <a:srgbClr val="969696"/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Line 7">
            <a:extLst>
              <a:ext uri="{FF2B5EF4-FFF2-40B4-BE49-F238E27FC236}">
                <a16:creationId xmlns:a16="http://schemas.microsoft.com/office/drawing/2014/main" id="{41338481-D0FC-6D7C-D3C0-25603276D84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5181600"/>
            <a:ext cx="152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5" name="Text Box 8">
            <a:extLst>
              <a:ext uri="{FF2B5EF4-FFF2-40B4-BE49-F238E27FC236}">
                <a16:creationId xmlns:a16="http://schemas.microsoft.com/office/drawing/2014/main" id="{9ED6F74B-3D70-267B-2F9E-02D4539B3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3340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m</a:t>
            </a:r>
            <a:endParaRPr lang="ru-RU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6" name="Text Box 9">
            <a:extLst>
              <a:ext uri="{FF2B5EF4-FFF2-40B4-BE49-F238E27FC236}">
                <a16:creationId xmlns:a16="http://schemas.microsoft.com/office/drawing/2014/main" id="{B2EB539D-B01E-C750-6503-6F210433E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4958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endParaRPr lang="ru-RU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7" name="Text Box 10">
            <a:extLst>
              <a:ext uri="{FF2B5EF4-FFF2-40B4-BE49-F238E27FC236}">
                <a16:creationId xmlns:a16="http://schemas.microsoft.com/office/drawing/2014/main" id="{F99F9545-7E7B-69C8-2F73-AFE08C7A3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44958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P</a:t>
            </a:r>
            <a:endParaRPr lang="ru-RU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8" name="Text Box 11">
            <a:extLst>
              <a:ext uri="{FF2B5EF4-FFF2-40B4-BE49-F238E27FC236}">
                <a16:creationId xmlns:a16="http://schemas.microsoft.com/office/drawing/2014/main" id="{7B170D09-3EDB-2808-EB68-CAF37A9BA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191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7179" name="Text Box 12">
            <a:extLst>
              <a:ext uri="{FF2B5EF4-FFF2-40B4-BE49-F238E27FC236}">
                <a16:creationId xmlns:a16="http://schemas.microsoft.com/office/drawing/2014/main" id="{C3EAA001-C0A9-9828-E4C2-9FAE86D37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4191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7180" name="Rectangle 13">
            <a:extLst>
              <a:ext uri="{FF2B5EF4-FFF2-40B4-BE49-F238E27FC236}">
                <a16:creationId xmlns:a16="http://schemas.microsoft.com/office/drawing/2014/main" id="{6197AA04-865D-CF11-3845-220ED93FF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0"/>
            <a:ext cx="8839200" cy="2133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81" name="Footer Placeholder 2">
            <a:extLst>
              <a:ext uri="{FF2B5EF4-FFF2-40B4-BE49-F238E27FC236}">
                <a16:creationId xmlns:a16="http://schemas.microsoft.com/office/drawing/2014/main" id="{6822F702-26E8-06DC-6D4C-3793CF48BE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7182" name="Slide Number Placeholder 3">
            <a:extLst>
              <a:ext uri="{FF2B5EF4-FFF2-40B4-BE49-F238E27FC236}">
                <a16:creationId xmlns:a16="http://schemas.microsoft.com/office/drawing/2014/main" id="{2D0C4029-5988-1EBD-14F4-2209C748E5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0677F6C-DAEB-4C99-8353-CED9D05B4610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>
            <a:extLst>
              <a:ext uri="{FF2B5EF4-FFF2-40B4-BE49-F238E27FC236}">
                <a16:creationId xmlns:a16="http://schemas.microsoft.com/office/drawing/2014/main" id="{DB58793C-8567-398D-CC52-9AB45E02BEF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მასათა ცენტრის მოძრაობა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იმპულსის შენახვის კანონი: თუკი სისტემაზე გარეშე ძალები არ მოქმედებენ, სრული იმპულსი არ იცვლება.</a:t>
            </a: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V = P / M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თუკი არ იცვლება სრული მასა (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M=const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) 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მუდმივია მასათა ცენტრის სიჩქარეც.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>
                <a:solidFill>
                  <a:srgbClr val="FFFF00"/>
                </a:solidFill>
                <a:latin typeface="Sylfaen" panose="010A0502050306030303" pitchFamily="18" charset="0"/>
              </a:rPr>
              <a:t>სისტემაში მასათა </a:t>
            </a:r>
            <a:r>
              <a:rPr lang="ka-GE" altLang="en-US" sz="2800" b="1" u="sng">
                <a:solidFill>
                  <a:srgbClr val="FFFF00"/>
                </a:solidFill>
                <a:latin typeface="Sylfaen" panose="010A0502050306030303" pitchFamily="18" charset="0"/>
              </a:rPr>
              <a:t>შიდა</a:t>
            </a:r>
            <a:r>
              <a:rPr lang="ka-GE" altLang="en-US" sz="2800">
                <a:solidFill>
                  <a:srgbClr val="FFFF00"/>
                </a:solidFill>
                <a:latin typeface="Sylfaen" panose="010A0502050306030303" pitchFamily="18" charset="0"/>
              </a:rPr>
              <a:t> გადანაწილება არ მოქმედებს მასათა ცენტრის მოძრაობაზე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34819" name="Text Box 4">
            <a:extLst>
              <a:ext uri="{FF2B5EF4-FFF2-40B4-BE49-F238E27FC236}">
                <a16:creationId xmlns:a16="http://schemas.microsoft.com/office/drawing/2014/main" id="{8C67CA8E-F152-9535-692F-97A5E4BF9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743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4820" name="Text Box 5">
            <a:extLst>
              <a:ext uri="{FF2B5EF4-FFF2-40B4-BE49-F238E27FC236}">
                <a16:creationId xmlns:a16="http://schemas.microsoft.com/office/drawing/2014/main" id="{C0483844-A0F1-DFD6-3FE3-CE8BF792A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743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4821" name="Footer Placeholder 2">
            <a:extLst>
              <a:ext uri="{FF2B5EF4-FFF2-40B4-BE49-F238E27FC236}">
                <a16:creationId xmlns:a16="http://schemas.microsoft.com/office/drawing/2014/main" id="{9D40AA64-1175-3834-679E-247535C806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4822" name="Slide Number Placeholder 3">
            <a:extLst>
              <a:ext uri="{FF2B5EF4-FFF2-40B4-BE49-F238E27FC236}">
                <a16:creationId xmlns:a16="http://schemas.microsoft.com/office/drawing/2014/main" id="{5A47855A-AC65-3AA5-7344-5056AE830C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3CA633-162A-4F96-A050-C83479FE9B5B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8D02B357-EB0C-EDF7-3F94-18CBBD14BEC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მასათა ცენტრის აჩქარება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მოძრაობის კანონი მასათა ცენტრისათვის: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a = 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V/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 = (m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… ) / (m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+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+ … )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a = (m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… ) / M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M a = F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F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… = 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F</a:t>
            </a:r>
            <a:r>
              <a:rPr lang="ka-GE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გარე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F</a:t>
            </a:r>
            <a:r>
              <a:rPr lang="ka-GE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შიდა</a:t>
            </a:r>
            <a:endParaRPr lang="en-US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ka-GE" altLang="en-US" sz="24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ნიუტონის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III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კანონი: შიდა ძალების ჯამი ნულის ტოლია (ქმედება–უკუქმედება წყვილები)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F</a:t>
            </a:r>
            <a:r>
              <a:rPr lang="ka-GE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შიდა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= 0</a:t>
            </a: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4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35843" name="Text Box 4">
            <a:extLst>
              <a:ext uri="{FF2B5EF4-FFF2-40B4-BE49-F238E27FC236}">
                <a16:creationId xmlns:a16="http://schemas.microsoft.com/office/drawing/2014/main" id="{0534E7E0-2964-E897-52C8-B98A93695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29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5844" name="Text Box 5">
            <a:extLst>
              <a:ext uri="{FF2B5EF4-FFF2-40B4-BE49-F238E27FC236}">
                <a16:creationId xmlns:a16="http://schemas.microsoft.com/office/drawing/2014/main" id="{FBFE4FCE-01DE-0274-2000-230D06479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219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5845" name="Text Box 7">
            <a:extLst>
              <a:ext uri="{FF2B5EF4-FFF2-40B4-BE49-F238E27FC236}">
                <a16:creationId xmlns:a16="http://schemas.microsoft.com/office/drawing/2014/main" id="{6D8ED670-ADD1-2B5D-7830-32A40B505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057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5846" name="Text Box 8">
            <a:extLst>
              <a:ext uri="{FF2B5EF4-FFF2-40B4-BE49-F238E27FC236}">
                <a16:creationId xmlns:a16="http://schemas.microsoft.com/office/drawing/2014/main" id="{F138D317-AEDA-85ED-5A81-6FE3A81B0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057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5847" name="Text Box 9">
            <a:extLst>
              <a:ext uri="{FF2B5EF4-FFF2-40B4-BE49-F238E27FC236}">
                <a16:creationId xmlns:a16="http://schemas.microsoft.com/office/drawing/2014/main" id="{32E2186C-E586-B294-0D17-27DB59C62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057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5848" name="Text Box 10">
            <a:extLst>
              <a:ext uri="{FF2B5EF4-FFF2-40B4-BE49-F238E27FC236}">
                <a16:creationId xmlns:a16="http://schemas.microsoft.com/office/drawing/2014/main" id="{984DD027-A7E1-B16F-7746-8FFDDE985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048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5849" name="Text Box 11">
            <a:extLst>
              <a:ext uri="{FF2B5EF4-FFF2-40B4-BE49-F238E27FC236}">
                <a16:creationId xmlns:a16="http://schemas.microsoft.com/office/drawing/2014/main" id="{69E44619-004C-D287-C7F8-C8E9C033D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048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5850" name="Text Box 12">
            <a:extLst>
              <a:ext uri="{FF2B5EF4-FFF2-40B4-BE49-F238E27FC236}">
                <a16:creationId xmlns:a16="http://schemas.microsoft.com/office/drawing/2014/main" id="{74043AE5-BF9F-ED11-1B0A-58BA666CF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048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5851" name="Text Box 13">
            <a:extLst>
              <a:ext uri="{FF2B5EF4-FFF2-40B4-BE49-F238E27FC236}">
                <a16:creationId xmlns:a16="http://schemas.microsoft.com/office/drawing/2014/main" id="{8653AE16-E039-A512-AD23-F9E0A6A5D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962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5852" name="Text Box 15">
            <a:extLst>
              <a:ext uri="{FF2B5EF4-FFF2-40B4-BE49-F238E27FC236}">
                <a16:creationId xmlns:a16="http://schemas.microsoft.com/office/drawing/2014/main" id="{4843C7B2-6817-A1DD-DD20-A4D1DACAC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88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5853" name="Text Box 16">
            <a:extLst>
              <a:ext uri="{FF2B5EF4-FFF2-40B4-BE49-F238E27FC236}">
                <a16:creationId xmlns:a16="http://schemas.microsoft.com/office/drawing/2014/main" id="{68AA8F24-74EF-3897-D74C-6A2F3EFB1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88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5854" name="Text Box 17">
            <a:extLst>
              <a:ext uri="{FF2B5EF4-FFF2-40B4-BE49-F238E27FC236}">
                <a16:creationId xmlns:a16="http://schemas.microsoft.com/office/drawing/2014/main" id="{65A70F71-6232-AAC2-B0AA-8666CD868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88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5855" name="Text Box 18">
            <a:extLst>
              <a:ext uri="{FF2B5EF4-FFF2-40B4-BE49-F238E27FC236}">
                <a16:creationId xmlns:a16="http://schemas.microsoft.com/office/drawing/2014/main" id="{BC40685E-4B7E-F6C8-0503-20FB2096F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88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5856" name="Text Box 19">
            <a:extLst>
              <a:ext uri="{FF2B5EF4-FFF2-40B4-BE49-F238E27FC236}">
                <a16:creationId xmlns:a16="http://schemas.microsoft.com/office/drawing/2014/main" id="{9468524B-DE7E-6F2E-8440-4480FB1C4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638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5857" name="Footer Placeholder 2">
            <a:extLst>
              <a:ext uri="{FF2B5EF4-FFF2-40B4-BE49-F238E27FC236}">
                <a16:creationId xmlns:a16="http://schemas.microsoft.com/office/drawing/2014/main" id="{0646E4D4-78DC-0C5D-ADCB-EFAADF6FC2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5858" name="Slide Number Placeholder 3">
            <a:extLst>
              <a:ext uri="{FF2B5EF4-FFF2-40B4-BE49-F238E27FC236}">
                <a16:creationId xmlns:a16="http://schemas.microsoft.com/office/drawing/2014/main" id="{FCAF6EE4-30DE-7E5B-291D-DD2F1FEE49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F9FCA2-027C-4463-92A5-192A40BDCB59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>
            <a:extLst>
              <a:ext uri="{FF2B5EF4-FFF2-40B4-BE49-F238E27FC236}">
                <a16:creationId xmlns:a16="http://schemas.microsoft.com/office/drawing/2014/main" id="{5B30CB8B-C9EB-1E0B-EACE-B60C5155B7C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533400"/>
            <a:ext cx="89154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მასათა ცენტრის მოძრაობა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 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F</a:t>
            </a:r>
            <a:r>
              <a:rPr lang="ka-GE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გარე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M a</a:t>
            </a:r>
          </a:p>
          <a:p>
            <a:pPr algn="ctr" eaLnBrk="1" hangingPunct="1"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სისტემაზე მოქმედი 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გარე ძალების ჯამი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ტოლია სისტემის 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სრული მასისა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და 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მასათა ცენტრის აჩქარების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ნამრავლს</a:t>
            </a:r>
          </a:p>
          <a:p>
            <a:pPr algn="ctr"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სისტემის მასათა ცენტრის მოძრაობის კანონი: </a:t>
            </a:r>
            <a:r>
              <a:rPr lang="ka-GE" altLang="en-US" sz="2800" b="1" i="1">
                <a:solidFill>
                  <a:schemeClr val="bg1"/>
                </a:solidFill>
                <a:latin typeface="Times New Roman" panose="02020603050405020304" pitchFamily="18" charset="0"/>
              </a:rPr>
              <a:t>ნიუტონის მეორე კანონი რთული (შედგენილი) სისტემებისათვის</a:t>
            </a:r>
          </a:p>
        </p:txBody>
      </p:sp>
      <p:sp>
        <p:nvSpPr>
          <p:cNvPr id="36867" name="Text Box 4">
            <a:extLst>
              <a:ext uri="{FF2B5EF4-FFF2-40B4-BE49-F238E27FC236}">
                <a16:creationId xmlns:a16="http://schemas.microsoft.com/office/drawing/2014/main" id="{D3DB634E-3997-1266-FA8A-C3CAB64C9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447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6868" name="Rectangle 5">
            <a:extLst>
              <a:ext uri="{FF2B5EF4-FFF2-40B4-BE49-F238E27FC236}">
                <a16:creationId xmlns:a16="http://schemas.microsoft.com/office/drawing/2014/main" id="{CF579A84-9D61-1B9A-CB1F-247DAF14C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8458200" cy="28956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69" name="Text Box 6">
            <a:extLst>
              <a:ext uri="{FF2B5EF4-FFF2-40B4-BE49-F238E27FC236}">
                <a16:creationId xmlns:a16="http://schemas.microsoft.com/office/drawing/2014/main" id="{57D76BEB-612C-6DCA-DA54-F3640957F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37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6870" name="Footer Placeholder 2">
            <a:extLst>
              <a:ext uri="{FF2B5EF4-FFF2-40B4-BE49-F238E27FC236}">
                <a16:creationId xmlns:a16="http://schemas.microsoft.com/office/drawing/2014/main" id="{9FA04027-C441-1B2A-CE56-B69E602DF2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6871" name="Slide Number Placeholder 3">
            <a:extLst>
              <a:ext uri="{FF2B5EF4-FFF2-40B4-BE49-F238E27FC236}">
                <a16:creationId xmlns:a16="http://schemas.microsoft.com/office/drawing/2014/main" id="{92220C1A-9852-26E3-549F-D27485A3CB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072DCA-480B-430B-832A-8A0117DC4B5A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0F768490-9EEB-1BCD-2234-0AD219CB094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მასათა ცენტრი</a:t>
            </a:r>
          </a:p>
          <a:p>
            <a:pPr eaLnBrk="1" hangingPunct="1">
              <a:buFontTx/>
              <a:buNone/>
            </a:pPr>
            <a:endParaRPr lang="ka-GE" altLang="en-US" sz="1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კუთხით გასროლილი სხეული: 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1) საკუთარი მოძრაობა: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მოძრაობა სიმძიმის ცენტრის ცვლილების გარეშე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2) სიმძიმის ცენტრის მოძრაობა;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გარეშე ძალა: 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u="sng">
                <a:solidFill>
                  <a:schemeClr val="bg1"/>
                </a:solidFill>
                <a:latin typeface="Sylfaen" panose="010A0502050306030303" pitchFamily="18" charset="0"/>
              </a:rPr>
              <a:t>სიმძიმის ძალა;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სიმძიმის ცენტრის 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მოძრაობის 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ტრაექტორია: 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u="sng">
                <a:solidFill>
                  <a:schemeClr val="bg1"/>
                </a:solidFill>
                <a:latin typeface="Sylfaen" panose="010A0502050306030303" pitchFamily="18" charset="0"/>
              </a:rPr>
              <a:t>პარაბოლა</a:t>
            </a:r>
          </a:p>
          <a:p>
            <a:pPr eaLnBrk="1" hangingPunct="1">
              <a:buFontTx/>
              <a:buNone/>
            </a:pPr>
            <a:endParaRPr lang="ka-GE" altLang="en-US" sz="2800" b="1" u="sng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pic>
        <p:nvPicPr>
          <p:cNvPr id="37891" name="Picture 4" descr="Untitled-1">
            <a:extLst>
              <a:ext uri="{FF2B5EF4-FFF2-40B4-BE49-F238E27FC236}">
                <a16:creationId xmlns:a16="http://schemas.microsoft.com/office/drawing/2014/main" id="{946014DE-8382-2684-B3EB-47F6010A9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86200"/>
            <a:ext cx="54102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Footer Placeholder 2">
            <a:extLst>
              <a:ext uri="{FF2B5EF4-FFF2-40B4-BE49-F238E27FC236}">
                <a16:creationId xmlns:a16="http://schemas.microsoft.com/office/drawing/2014/main" id="{F3B6E952-9680-B4C9-5B5B-F006330DF3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7893" name="Slide Number Placeholder 3">
            <a:extLst>
              <a:ext uri="{FF2B5EF4-FFF2-40B4-BE49-F238E27FC236}">
                <a16:creationId xmlns:a16="http://schemas.microsoft.com/office/drawing/2014/main" id="{27C6CADF-069C-1E87-10E6-71B82CBD5B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48F166-0B6A-4E63-B3A3-03B76370214C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3E741D35-8F7D-EB7B-0CAC-975F259E4E7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მასათა ცენტრის მოძრაობა</a:t>
            </a: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სხეულის გაფანტვა და მასათა ცენტრი	</a:t>
            </a: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pic>
        <p:nvPicPr>
          <p:cNvPr id="38915" name="Picture 7" descr="blaine-s-blazin-fourth-fireworks-spectacular_3584245_40">
            <a:extLst>
              <a:ext uri="{FF2B5EF4-FFF2-40B4-BE49-F238E27FC236}">
                <a16:creationId xmlns:a16="http://schemas.microsoft.com/office/drawing/2014/main" id="{BB2F8AFE-5443-1C4F-21F8-2E277F0B5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4800600" cy="441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Oval 8">
            <a:extLst>
              <a:ext uri="{FF2B5EF4-FFF2-40B4-BE49-F238E27FC236}">
                <a16:creationId xmlns:a16="http://schemas.microsoft.com/office/drawing/2014/main" id="{0774F6CB-C537-FCB9-B629-32881AB31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981200"/>
            <a:ext cx="1981200" cy="1752600"/>
          </a:xfrm>
          <a:prstGeom prst="ellipse">
            <a:avLst/>
          </a:prstGeom>
          <a:noFill/>
          <a:ln w="5080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8917" name="Line 9">
            <a:extLst>
              <a:ext uri="{FF2B5EF4-FFF2-40B4-BE49-F238E27FC236}">
                <a16:creationId xmlns:a16="http://schemas.microsoft.com/office/drawing/2014/main" id="{BA0A4955-4D62-77BD-E6D5-52A0FC5657E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895600"/>
            <a:ext cx="838200" cy="3124200"/>
          </a:xfrm>
          <a:prstGeom prst="line">
            <a:avLst/>
          </a:prstGeom>
          <a:noFill/>
          <a:ln w="5080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918" name="Footer Placeholder 2">
            <a:extLst>
              <a:ext uri="{FF2B5EF4-FFF2-40B4-BE49-F238E27FC236}">
                <a16:creationId xmlns:a16="http://schemas.microsoft.com/office/drawing/2014/main" id="{9C4F4505-8334-5798-1D34-9F137874A2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8919" name="Slide Number Placeholder 3">
            <a:extLst>
              <a:ext uri="{FF2B5EF4-FFF2-40B4-BE49-F238E27FC236}">
                <a16:creationId xmlns:a16="http://schemas.microsoft.com/office/drawing/2014/main" id="{BC8A7AE8-1DFC-A71C-6748-685E472143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59BCD8-A1FE-4B4C-9837-CCA9F0F45025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20DFCD4E-C76E-6B30-E5A8-4404E1CFC20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მასათა ცენტრის მოძრაობა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სიმაღლეში მხტომელის მასათა ცენტრი</a:t>
            </a:r>
            <a:endParaRPr lang="ka-GE" altLang="en-US" sz="280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pic>
        <p:nvPicPr>
          <p:cNvPr id="39939" name="Picture 4" descr="cac3">
            <a:extLst>
              <a:ext uri="{FF2B5EF4-FFF2-40B4-BE49-F238E27FC236}">
                <a16:creationId xmlns:a16="http://schemas.microsoft.com/office/drawing/2014/main" id="{03A0FD38-45A8-F073-1FD5-014088E82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33600"/>
            <a:ext cx="67818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Oval 5">
            <a:extLst>
              <a:ext uri="{FF2B5EF4-FFF2-40B4-BE49-F238E27FC236}">
                <a16:creationId xmlns:a16="http://schemas.microsoft.com/office/drawing/2014/main" id="{1D2AE75B-2D12-DB93-D761-6AA15FF52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495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41" name="Freeform 7">
            <a:extLst>
              <a:ext uri="{FF2B5EF4-FFF2-40B4-BE49-F238E27FC236}">
                <a16:creationId xmlns:a16="http://schemas.microsoft.com/office/drawing/2014/main" id="{601ACE4D-9441-18E7-F381-981BC4D22B9B}"/>
              </a:ext>
            </a:extLst>
          </p:cNvPr>
          <p:cNvSpPr>
            <a:spLocks/>
          </p:cNvSpPr>
          <p:nvPr/>
        </p:nvSpPr>
        <p:spPr bwMode="auto">
          <a:xfrm>
            <a:off x="1600200" y="4191000"/>
            <a:ext cx="4267200" cy="2362200"/>
          </a:xfrm>
          <a:custGeom>
            <a:avLst/>
            <a:gdLst>
              <a:gd name="T0" fmla="*/ 0 w 2688"/>
              <a:gd name="T1" fmla="*/ 2147483646 h 1488"/>
              <a:gd name="T2" fmla="*/ 2147483646 w 2688"/>
              <a:gd name="T3" fmla="*/ 2147483646 h 1488"/>
              <a:gd name="T4" fmla="*/ 2147483646 w 2688"/>
              <a:gd name="T5" fmla="*/ 2147483646 h 1488"/>
              <a:gd name="T6" fmla="*/ 2147483646 w 2688"/>
              <a:gd name="T7" fmla="*/ 2147483646 h 1488"/>
              <a:gd name="T8" fmla="*/ 2147483646 w 2688"/>
              <a:gd name="T9" fmla="*/ 2147483646 h 1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88"/>
              <a:gd name="T16" fmla="*/ 0 h 1488"/>
              <a:gd name="T17" fmla="*/ 2688 w 2688"/>
              <a:gd name="T18" fmla="*/ 1488 h 1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88" h="1488">
                <a:moveTo>
                  <a:pt x="0" y="1488"/>
                </a:moveTo>
                <a:cubicBezTo>
                  <a:pt x="76" y="1128"/>
                  <a:pt x="152" y="768"/>
                  <a:pt x="336" y="528"/>
                </a:cubicBezTo>
                <a:cubicBezTo>
                  <a:pt x="520" y="288"/>
                  <a:pt x="832" y="96"/>
                  <a:pt x="1104" y="48"/>
                </a:cubicBezTo>
                <a:cubicBezTo>
                  <a:pt x="1376" y="0"/>
                  <a:pt x="1704" y="24"/>
                  <a:pt x="1968" y="240"/>
                </a:cubicBezTo>
                <a:cubicBezTo>
                  <a:pt x="2232" y="456"/>
                  <a:pt x="2460" y="900"/>
                  <a:pt x="2688" y="1344"/>
                </a:cubicBezTo>
              </a:path>
            </a:pathLst>
          </a:custGeom>
          <a:noFill/>
          <a:ln w="5080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42" name="Footer Placeholder 2">
            <a:extLst>
              <a:ext uri="{FF2B5EF4-FFF2-40B4-BE49-F238E27FC236}">
                <a16:creationId xmlns:a16="http://schemas.microsoft.com/office/drawing/2014/main" id="{A72C9FF2-D537-DE5F-656B-BA1F1A7D6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9943" name="Slide Number Placeholder 3">
            <a:extLst>
              <a:ext uri="{FF2B5EF4-FFF2-40B4-BE49-F238E27FC236}">
                <a16:creationId xmlns:a16="http://schemas.microsoft.com/office/drawing/2014/main" id="{CF8DB026-647E-9AC6-1671-B6D061E95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6C595F-33CE-49D2-B902-68826ECAAEBA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>
            <a:extLst>
              <a:ext uri="{FF2B5EF4-FFF2-40B4-BE49-F238E27FC236}">
                <a16:creationId xmlns:a16="http://schemas.microsoft.com/office/drawing/2014/main" id="{6453ED3D-997F-EC3F-D141-43F990DE006D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rgbClr val="66FF99"/>
                </a:solidFill>
                <a:latin typeface="Sylfaen" panose="010A0502050306030303" pitchFamily="18" charset="0"/>
              </a:rPr>
              <a:t>სხეულების მასათა ცენტრის მოძრაობა</a:t>
            </a: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4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40963" name="Footer Placeholder 2">
            <a:extLst>
              <a:ext uri="{FF2B5EF4-FFF2-40B4-BE49-F238E27FC236}">
                <a16:creationId xmlns:a16="http://schemas.microsoft.com/office/drawing/2014/main" id="{FE6577BB-FA9E-BD14-3F35-75A81D851A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4F4AB991-13DD-2F2E-9AC9-D49CAFB257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31573C-454A-49F7-ACF7-0622EA52CC8E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2" name="6_center_mass">
            <a:hlinkClick r:id="" action="ppaction://media"/>
            <a:extLst>
              <a:ext uri="{FF2B5EF4-FFF2-40B4-BE49-F238E27FC236}">
                <a16:creationId xmlns:a16="http://schemas.microsoft.com/office/drawing/2014/main" id="{97DD3469-E535-8596-5964-07D8C1B50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266" y="1219200"/>
            <a:ext cx="8771467" cy="4933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177C9D28-7E59-2341-244F-C51C8C3E481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მოძრაობა ცვალებადი მასით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რეაქტიული მოძრაობა: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მასის ნაწილი გამოიტყორცნება დიდი სიჩქარით სხეულის მოძრაობის საპირისპიროთ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M 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v = 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m V</a:t>
            </a:r>
            <a:r>
              <a:rPr lang="ka-GE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რ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რაკეტის სიჩქარის მატება: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      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endParaRPr lang="ka-GE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რეაქტიული ჭავლის სიჩქარე: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ka-GE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რ</a:t>
            </a:r>
            <a:endParaRPr lang="en-US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 baseline="-250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v / V</a:t>
            </a:r>
            <a:r>
              <a:rPr lang="ka-GE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რ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m / M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 &lt;&lt; V</a:t>
            </a:r>
            <a:r>
              <a:rPr lang="ka-GE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რ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	 ,  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m &lt;&lt; M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987" name="Picture 4" descr="ist2_7181030-space-rocket">
            <a:extLst>
              <a:ext uri="{FF2B5EF4-FFF2-40B4-BE49-F238E27FC236}">
                <a16:creationId xmlns:a16="http://schemas.microsoft.com/office/drawing/2014/main" id="{00E05CC1-6843-F21C-8C41-2E644A39C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124200"/>
            <a:ext cx="3251200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Footer Placeholder 2">
            <a:extLst>
              <a:ext uri="{FF2B5EF4-FFF2-40B4-BE49-F238E27FC236}">
                <a16:creationId xmlns:a16="http://schemas.microsoft.com/office/drawing/2014/main" id="{8580E25F-EC8E-C4E5-D5BF-F74F9ECD4D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1989" name="Slide Number Placeholder 3">
            <a:extLst>
              <a:ext uri="{FF2B5EF4-FFF2-40B4-BE49-F238E27FC236}">
                <a16:creationId xmlns:a16="http://schemas.microsoft.com/office/drawing/2014/main" id="{B35263E9-D658-5402-46C8-FC3E31D56B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7C25AB-5028-413E-BB53-2B64622762FE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>
            <a:extLst>
              <a:ext uri="{FF2B5EF4-FFF2-40B4-BE49-F238E27FC236}">
                <a16:creationId xmlns:a16="http://schemas.microsoft.com/office/drawing/2014/main" id="{4907048D-C02E-4FBD-09D1-6E517B222A0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მოძრაობა ცვალებადი მასით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რაკეტა: 					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V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საწვავის გამოტყორცნის სიჩქარე: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endParaRPr lang="ka-GE" altLang="en-US" sz="2800" b="1" baseline="-250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საწვავის სიჩქარე:			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V-V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მყისიერად გამოტყორცნილი საწვავის მასა:   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dm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რაკეტის საწყისი იმპულსი:	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m V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ცვლილების შემდეგ:		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(m-dm)(V+dV)</a:t>
            </a: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საწვავის იმპულსი:	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	dm (V-V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m V = (m-dm)(V+dV) + dm (V-V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43011" name="Footer Placeholder 2">
            <a:extLst>
              <a:ext uri="{FF2B5EF4-FFF2-40B4-BE49-F238E27FC236}">
                <a16:creationId xmlns:a16="http://schemas.microsoft.com/office/drawing/2014/main" id="{193A550C-451D-294F-3EE6-B421454587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5565D504-18F2-C946-7ABC-083E77E242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62F6F66-C82D-4B67-AC2D-E2FA66D9EB4F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43013" name="Picture 12">
            <a:extLst>
              <a:ext uri="{FF2B5EF4-FFF2-40B4-BE49-F238E27FC236}">
                <a16:creationId xmlns:a16="http://schemas.microsoft.com/office/drawing/2014/main" id="{0478DE47-5523-6BFF-9C86-B11094156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43000"/>
            <a:ext cx="20574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>
            <a:extLst>
              <a:ext uri="{FF2B5EF4-FFF2-40B4-BE49-F238E27FC236}">
                <a16:creationId xmlns:a16="http://schemas.microsoft.com/office/drawing/2014/main" id="{10EFAE6D-8A99-96BB-CF95-2980D8846FC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მოძრაობა ცვალებადი მასით</a:t>
            </a:r>
          </a:p>
          <a:p>
            <a:pPr algn="ctr"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m V = mV + m dV - dm d V - V dm + V dm  - 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dm</a:t>
            </a:r>
          </a:p>
          <a:p>
            <a:pPr algn="ctr"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m dV = 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dm</a:t>
            </a: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dm/m = dV/V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 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თუკი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=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Constant</a:t>
            </a: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V +C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= 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( ln(m) +C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2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  <a:endParaRPr lang="en-US" altLang="en-US" sz="2800" b="1" baseline="-250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V +V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= 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1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( ln(m) - ln(m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)</a:t>
            </a: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V = V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+ V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1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ln(m/m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702033-75D1-3C39-908E-0A774055A722}"/>
              </a:ext>
            </a:extLst>
          </p:cNvPr>
          <p:cNvCxnSpPr/>
          <p:nvPr/>
        </p:nvCxnSpPr>
        <p:spPr>
          <a:xfrm rot="5400000" flipH="1" flipV="1">
            <a:off x="495300" y="1562100"/>
            <a:ext cx="8382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5BF16D9-29ED-9749-342C-E78EEB62507D}"/>
              </a:ext>
            </a:extLst>
          </p:cNvPr>
          <p:cNvCxnSpPr/>
          <p:nvPr/>
        </p:nvCxnSpPr>
        <p:spPr>
          <a:xfrm rot="5400000" flipH="1" flipV="1">
            <a:off x="1562100" y="1638300"/>
            <a:ext cx="8382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8769A3-021B-DEAE-0375-2192E71002BC}"/>
              </a:ext>
            </a:extLst>
          </p:cNvPr>
          <p:cNvCxnSpPr/>
          <p:nvPr/>
        </p:nvCxnSpPr>
        <p:spPr>
          <a:xfrm rot="5400000" flipH="1" flipV="1">
            <a:off x="3856037" y="1630363"/>
            <a:ext cx="822325" cy="4572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22B1E6-4CA4-279F-178A-97586ADCB80D}"/>
              </a:ext>
            </a:extLst>
          </p:cNvPr>
          <p:cNvCxnSpPr/>
          <p:nvPr/>
        </p:nvCxnSpPr>
        <p:spPr>
          <a:xfrm rot="5400000" flipH="1" flipV="1">
            <a:off x="3932237" y="1630363"/>
            <a:ext cx="822325" cy="4572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4">
            <a:extLst>
              <a:ext uri="{FF2B5EF4-FFF2-40B4-BE49-F238E27FC236}">
                <a16:creationId xmlns:a16="http://schemas.microsoft.com/office/drawing/2014/main" id="{2369B53B-5235-BC5B-DD15-D978F6F6B50F}"/>
              </a:ext>
            </a:extLst>
          </p:cNvPr>
          <p:cNvCxnSpPr/>
          <p:nvPr/>
        </p:nvCxnSpPr>
        <p:spPr>
          <a:xfrm rot="5400000" flipH="1" flipV="1">
            <a:off x="5143500" y="1638300"/>
            <a:ext cx="8382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4">
            <a:extLst>
              <a:ext uri="{FF2B5EF4-FFF2-40B4-BE49-F238E27FC236}">
                <a16:creationId xmlns:a16="http://schemas.microsoft.com/office/drawing/2014/main" id="{0901EFBD-3A08-EE0A-FB72-C3850A257E4A}"/>
              </a:ext>
            </a:extLst>
          </p:cNvPr>
          <p:cNvCxnSpPr/>
          <p:nvPr/>
        </p:nvCxnSpPr>
        <p:spPr>
          <a:xfrm rot="5400000" flipH="1" flipV="1">
            <a:off x="5219700" y="1638300"/>
            <a:ext cx="8382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4">
            <a:extLst>
              <a:ext uri="{FF2B5EF4-FFF2-40B4-BE49-F238E27FC236}">
                <a16:creationId xmlns:a16="http://schemas.microsoft.com/office/drawing/2014/main" id="{5180874C-2383-E991-C842-62CDA5DFF932}"/>
              </a:ext>
            </a:extLst>
          </p:cNvPr>
          <p:cNvCxnSpPr/>
          <p:nvPr/>
        </p:nvCxnSpPr>
        <p:spPr>
          <a:xfrm rot="5400000" flipH="1" flipV="1">
            <a:off x="6210300" y="1638300"/>
            <a:ext cx="8382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B7E89885-9A90-B440-3EE3-B53CF332B178}"/>
              </a:ext>
            </a:extLst>
          </p:cNvPr>
          <p:cNvCxnSpPr/>
          <p:nvPr/>
        </p:nvCxnSpPr>
        <p:spPr>
          <a:xfrm rot="5400000" flipH="1" flipV="1">
            <a:off x="6286500" y="1638300"/>
            <a:ext cx="8382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">
            <a:extLst>
              <a:ext uri="{FF2B5EF4-FFF2-40B4-BE49-F238E27FC236}">
                <a16:creationId xmlns:a16="http://schemas.microsoft.com/office/drawing/2014/main" id="{96866A66-7FBF-2107-7D1D-5A0BBD4B7E9D}"/>
              </a:ext>
            </a:extLst>
          </p:cNvPr>
          <p:cNvCxnSpPr/>
          <p:nvPr/>
        </p:nvCxnSpPr>
        <p:spPr>
          <a:xfrm rot="5400000" flipH="1" flipV="1">
            <a:off x="4008437" y="1630363"/>
            <a:ext cx="822325" cy="4572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4" name="Footer Placeholder 11">
            <a:extLst>
              <a:ext uri="{FF2B5EF4-FFF2-40B4-BE49-F238E27FC236}">
                <a16:creationId xmlns:a16="http://schemas.microsoft.com/office/drawing/2014/main" id="{A2CFF8AC-DA39-E156-EE6B-3EF7037462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4045" name="Slide Number Placeholder 12">
            <a:extLst>
              <a:ext uri="{FF2B5EF4-FFF2-40B4-BE49-F238E27FC236}">
                <a16:creationId xmlns:a16="http://schemas.microsoft.com/office/drawing/2014/main" id="{DD9278D6-1B44-882A-51C7-5DCECDF6DE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C22237-4457-41CD-87EF-CC52EA09B1AF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44046" name="Picture 12">
            <a:extLst>
              <a:ext uri="{FF2B5EF4-FFF2-40B4-BE49-F238E27FC236}">
                <a16:creationId xmlns:a16="http://schemas.microsoft.com/office/drawing/2014/main" id="{19576078-221C-1301-2F16-306748B8A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20574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>
            <a:extLst>
              <a:ext uri="{FF2B5EF4-FFF2-40B4-BE49-F238E27FC236}">
                <a16:creationId xmlns:a16="http://schemas.microsoft.com/office/drawing/2014/main" id="{D3E9D007-29E8-5218-9660-6EF7C311416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ძალა და იმპულსი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ნიუტონის მეორე კანონი:	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 = m 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აჩქარება:				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a = 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 / 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  <a:endParaRPr lang="ka-GE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		F = m 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V / 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t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P / 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t		 ( F = dP/dt 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	 </a:t>
            </a:r>
            <a:r>
              <a:rPr lang="en-US" altLang="en-US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P</a:t>
            </a:r>
            <a:r>
              <a:rPr lang="ka-GE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lang="ka-GE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  <a:endParaRPr lang="ka-GE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ka-GE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სხეულზე მინიჭებული იმპულსი უდრის მასზე მოქმედი ძალის ნამრავლს დროის ინტერვალზე, რომლის განმავლობაშიც ეს ძალა მოქმედებდა</a:t>
            </a:r>
          </a:p>
        </p:txBody>
      </p:sp>
      <p:sp>
        <p:nvSpPr>
          <p:cNvPr id="8195" name="Text Box 4">
            <a:extLst>
              <a:ext uri="{FF2B5EF4-FFF2-40B4-BE49-F238E27FC236}">
                <a16:creationId xmlns:a16="http://schemas.microsoft.com/office/drawing/2014/main" id="{F8CA7CCD-F201-65B9-62BB-E7F074458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219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8196" name="Text Box 5">
            <a:extLst>
              <a:ext uri="{FF2B5EF4-FFF2-40B4-BE49-F238E27FC236}">
                <a16:creationId xmlns:a16="http://schemas.microsoft.com/office/drawing/2014/main" id="{AF84F6F6-4450-E08A-B568-7FA8E2A4A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37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8197" name="Text Box 6">
            <a:extLst>
              <a:ext uri="{FF2B5EF4-FFF2-40B4-BE49-F238E27FC236}">
                <a16:creationId xmlns:a16="http://schemas.microsoft.com/office/drawing/2014/main" id="{6E96CBE8-CC29-58E1-0FBF-FC6DAA1B8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286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8198" name="Text Box 7">
            <a:extLst>
              <a:ext uri="{FF2B5EF4-FFF2-40B4-BE49-F238E27FC236}">
                <a16:creationId xmlns:a16="http://schemas.microsoft.com/office/drawing/2014/main" id="{5C61B49F-9BFB-3163-279D-12BC4470D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209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8199" name="Text Box 8">
            <a:extLst>
              <a:ext uri="{FF2B5EF4-FFF2-40B4-BE49-F238E27FC236}">
                <a16:creationId xmlns:a16="http://schemas.microsoft.com/office/drawing/2014/main" id="{F545A070-4036-5AEB-929B-322E6C972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124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8200" name="Text Box 9">
            <a:extLst>
              <a:ext uri="{FF2B5EF4-FFF2-40B4-BE49-F238E27FC236}">
                <a16:creationId xmlns:a16="http://schemas.microsoft.com/office/drawing/2014/main" id="{B5C57110-FFC3-38B6-E6E3-7614CDCBF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124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8201" name="Text Box 10">
            <a:extLst>
              <a:ext uri="{FF2B5EF4-FFF2-40B4-BE49-F238E27FC236}">
                <a16:creationId xmlns:a16="http://schemas.microsoft.com/office/drawing/2014/main" id="{D9912611-2BA3-64E2-31D8-8ACA8011B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124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8202" name="Rectangle 11">
            <a:extLst>
              <a:ext uri="{FF2B5EF4-FFF2-40B4-BE49-F238E27FC236}">
                <a16:creationId xmlns:a16="http://schemas.microsoft.com/office/drawing/2014/main" id="{4976AD17-B10F-B3FC-21BC-386620FEA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14800"/>
            <a:ext cx="2667000" cy="914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203" name="Text Box 12">
            <a:extLst>
              <a:ext uri="{FF2B5EF4-FFF2-40B4-BE49-F238E27FC236}">
                <a16:creationId xmlns:a16="http://schemas.microsoft.com/office/drawing/2014/main" id="{EA3FF987-56F4-21E9-4468-AAA876A61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038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8204" name="Text Box 13">
            <a:extLst>
              <a:ext uri="{FF2B5EF4-FFF2-40B4-BE49-F238E27FC236}">
                <a16:creationId xmlns:a16="http://schemas.microsoft.com/office/drawing/2014/main" id="{611F9C94-78F5-6913-DA33-B47511AFB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038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8205" name="Footer Placeholder 2">
            <a:extLst>
              <a:ext uri="{FF2B5EF4-FFF2-40B4-BE49-F238E27FC236}">
                <a16:creationId xmlns:a16="http://schemas.microsoft.com/office/drawing/2014/main" id="{3747A943-C90C-3207-DAD2-C4F247A779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8206" name="Slide Number Placeholder 3">
            <a:extLst>
              <a:ext uri="{FF2B5EF4-FFF2-40B4-BE49-F238E27FC236}">
                <a16:creationId xmlns:a16="http://schemas.microsoft.com/office/drawing/2014/main" id="{9A3B7892-FA21-578C-8A30-93CD1B428B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7D09116-64E0-4616-B79D-E9DD695F26D5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sp>
        <p:nvSpPr>
          <p:cNvPr id="8207" name="Text Box 10">
            <a:extLst>
              <a:ext uri="{FF2B5EF4-FFF2-40B4-BE49-F238E27FC236}">
                <a16:creationId xmlns:a16="http://schemas.microsoft.com/office/drawing/2014/main" id="{9D8531ED-B674-044A-4FEB-A20848102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1150" y="3124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8208" name="Text Box 10">
            <a:extLst>
              <a:ext uri="{FF2B5EF4-FFF2-40B4-BE49-F238E27FC236}">
                <a16:creationId xmlns:a16="http://schemas.microsoft.com/office/drawing/2014/main" id="{FD23E5C3-C11E-AC18-EE33-D0AEA7115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100388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>
            <a:extLst>
              <a:ext uri="{FF2B5EF4-FFF2-40B4-BE49-F238E27FC236}">
                <a16:creationId xmlns:a16="http://schemas.microsoft.com/office/drawing/2014/main" id="{8A7757CB-5A7F-39E5-A678-7C70AAD2B5D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რეაქტიული მოძრაობა</a:t>
            </a:r>
            <a:endParaRPr lang="ka-GE" altLang="en-US" sz="2000" b="1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იპოვეთ რაკეტის მოძრაობის სიჩქარე, თუკი რექტიული ჭავლის გამო მასის ცვლილების კანონია:</a:t>
            </a:r>
            <a:endParaRPr lang="en-US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1) მასის კარგვა მუდმივი სიჩქარით:   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M(t) = M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(1 - 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t)</a:t>
            </a:r>
            <a:endParaRPr lang="en-US" altLang="en-US" sz="2800" b="1" baseline="-250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2) მასის კარგვა ზრდადი სიჩქარით:   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M(t) = M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(1 - 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t)</a:t>
            </a:r>
            <a:r>
              <a:rPr lang="en-US" altLang="en-US" sz="2800" b="1" baseline="3000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endParaRPr lang="en-US" altLang="en-US" sz="2000" b="1" baseline="300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3)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იპოვეთ რა სიჩქარეს მიაღწევს რაკეტა მუდმივი სიჩქარის რეაქტიული ჭავლის პირობებში თუკი საწვავის საერთო მასაა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m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  (m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&lt;M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</a:p>
        </p:txBody>
      </p:sp>
      <p:sp>
        <p:nvSpPr>
          <p:cNvPr id="45059" name="Footer Placeholder 1">
            <a:extLst>
              <a:ext uri="{FF2B5EF4-FFF2-40B4-BE49-F238E27FC236}">
                <a16:creationId xmlns:a16="http://schemas.microsoft.com/office/drawing/2014/main" id="{EA578FEE-AC81-CE95-6A1C-015763A935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5060" name="Slide Number Placeholder 2">
            <a:extLst>
              <a:ext uri="{FF2B5EF4-FFF2-40B4-BE49-F238E27FC236}">
                <a16:creationId xmlns:a16="http://schemas.microsoft.com/office/drawing/2014/main" id="{FDCA38B4-ED82-F132-E524-C6FAD40C01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EF30D3-407E-441A-A068-23A0BEE03BBA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45061" name="Picture 12">
            <a:extLst>
              <a:ext uri="{FF2B5EF4-FFF2-40B4-BE49-F238E27FC236}">
                <a16:creationId xmlns:a16="http://schemas.microsoft.com/office/drawing/2014/main" id="{C159C317-D669-0419-770A-73954D235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20574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>
            <a:extLst>
              <a:ext uri="{FF2B5EF4-FFF2-40B4-BE49-F238E27FC236}">
                <a16:creationId xmlns:a16="http://schemas.microsoft.com/office/drawing/2014/main" id="{47FB53A6-D03A-9603-59C1-A164ACFFC882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rgbClr val="66FF99"/>
                </a:solidFill>
                <a:latin typeface="Sylfaen" panose="010A0502050306030303" pitchFamily="18" charset="0"/>
              </a:rPr>
              <a:t>ბოთლის რეაქტიული მოძრაობა</a:t>
            </a: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400" b="1" i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400" b="1" i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1000" b="1" i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400" i="1">
                <a:solidFill>
                  <a:schemeClr val="bg1"/>
                </a:solidFill>
                <a:latin typeface="Sylfaen" panose="010A0502050306030303" pitchFamily="18" charset="0"/>
              </a:rPr>
              <a:t>არ გაიმეოროთ დამოუკიდებლად!</a:t>
            </a:r>
          </a:p>
        </p:txBody>
      </p:sp>
      <p:sp>
        <p:nvSpPr>
          <p:cNvPr id="46083" name="Footer Placeholder 2">
            <a:extLst>
              <a:ext uri="{FF2B5EF4-FFF2-40B4-BE49-F238E27FC236}">
                <a16:creationId xmlns:a16="http://schemas.microsoft.com/office/drawing/2014/main" id="{CA9A906E-7D7B-10EA-94E5-4898EDA04A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20EF34BA-65FA-37CE-04AA-988AB7FBB4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235CB9-502B-4951-9D32-AC380C62369E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2" name="6_reactive_cola">
            <a:hlinkClick r:id="" action="ppaction://media"/>
            <a:extLst>
              <a:ext uri="{FF2B5EF4-FFF2-40B4-BE49-F238E27FC236}">
                <a16:creationId xmlns:a16="http://schemas.microsoft.com/office/drawing/2014/main" id="{763CDB96-B59B-53E0-E0A1-CE93799F3E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066800"/>
            <a:ext cx="67056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>
            <a:extLst>
              <a:ext uri="{FF2B5EF4-FFF2-40B4-BE49-F238E27FC236}">
                <a16:creationId xmlns:a16="http://schemas.microsoft.com/office/drawing/2014/main" id="{77994AEC-A8CA-C316-C171-58ABC9AEB14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ამოცანები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შეიძლება თუ არა, რომ უძრავ სხეულთა სისტემის მასათა ცენტრი მოძრაობდეს?</a:t>
            </a:r>
          </a:p>
          <a:p>
            <a:pPr eaLnBrk="1" hangingPunct="1">
              <a:buFontTx/>
              <a:buNone/>
            </a:pPr>
            <a:endParaRPr lang="ka-GE" altLang="en-US" sz="28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შეიძლება თუ არა, რომ მოძრავ სხეულთა სისტემის მასათა ცენტრი იყოს უძრავი?</a:t>
            </a:r>
          </a:p>
          <a:p>
            <a:pPr eaLnBrk="1" hangingPunct="1">
              <a:buFontTx/>
              <a:buNone/>
            </a:pPr>
            <a:endParaRPr lang="ka-GE" altLang="en-US" sz="28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endParaRPr lang="ka-GE" altLang="en-US" sz="28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47107" name="Footer Placeholder 2">
            <a:extLst>
              <a:ext uri="{FF2B5EF4-FFF2-40B4-BE49-F238E27FC236}">
                <a16:creationId xmlns:a16="http://schemas.microsoft.com/office/drawing/2014/main" id="{87A93DA1-93F1-BF8C-92B0-DC31FB639E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8C7ECF1D-25E9-236B-7289-235D9FD2C6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FA5553-6634-4BC3-ABB4-89BBE8F3DE66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>
            <a:extLst>
              <a:ext uri="{FF2B5EF4-FFF2-40B4-BE49-F238E27FC236}">
                <a16:creationId xmlns:a16="http://schemas.microsoft.com/office/drawing/2014/main" id="{1E045199-F040-FBB3-D389-105204E03F4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ამოცანები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შეიძლება თუ არა ორი სხეულის მასათა ცენტრი ემთხვეოდეს ერთ-ერთი სხეულის მდებარეობას?</a:t>
            </a:r>
          </a:p>
          <a:p>
            <a:pPr eaLnBrk="1" hangingPunct="1">
              <a:buFontTx/>
              <a:buNone/>
            </a:pPr>
            <a:endParaRPr lang="ka-GE" altLang="en-US" sz="28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შეიძლება თუ არა ორზე მეტი სხეულის მასათა ცენტრი ემთხვეოდეს ერთ-ერთი სხეულის მდებარეობას?</a:t>
            </a:r>
          </a:p>
          <a:p>
            <a:pPr eaLnBrk="1" hangingPunct="1">
              <a:buFontTx/>
              <a:buNone/>
            </a:pPr>
            <a:endParaRPr lang="ka-GE" altLang="en-US" sz="28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48131" name="Footer Placeholder 2">
            <a:extLst>
              <a:ext uri="{FF2B5EF4-FFF2-40B4-BE49-F238E27FC236}">
                <a16:creationId xmlns:a16="http://schemas.microsoft.com/office/drawing/2014/main" id="{C36A6D38-2A2C-E198-0460-D8A114E351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95A2738C-FA33-58F6-C346-8FFE88BC76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866C64-C7A6-4756-9344-27BF5306B18F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>
            <a:extLst>
              <a:ext uri="{FF2B5EF4-FFF2-40B4-BE49-F238E27FC236}">
                <a16:creationId xmlns:a16="http://schemas.microsoft.com/office/drawing/2014/main" id="{D6F51F50-BD71-D099-842E-F162E3C3C5D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ამოცანები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ინახება თუ არა ვერტიკალურად ზევით გასროლილი სხეულის იმპულსი? რატომ?</a:t>
            </a:r>
          </a:p>
          <a:p>
            <a:pPr eaLnBrk="1" hangingPunct="1">
              <a:buFontTx/>
              <a:buNone/>
            </a:pPr>
            <a:endParaRPr lang="ka-GE" altLang="en-US" sz="28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შეიძლება თუ არა უძრავი და ერთი მიმართულებით მოძრავი სხეულების სისტემის ჯამური იმპულსი იყოს ნული?</a:t>
            </a:r>
          </a:p>
          <a:p>
            <a:pPr eaLnBrk="1" hangingPunct="1">
              <a:buFontTx/>
              <a:buNone/>
            </a:pPr>
            <a:endParaRPr lang="ka-GE" altLang="en-US" sz="280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49155" name="Footer Placeholder 2">
            <a:extLst>
              <a:ext uri="{FF2B5EF4-FFF2-40B4-BE49-F238E27FC236}">
                <a16:creationId xmlns:a16="http://schemas.microsoft.com/office/drawing/2014/main" id="{6B4D4AA5-6A4A-4094-89F5-983F6548AE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7A3E9BD3-E39F-D321-AA87-7044408124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C0D412-0A08-4833-8904-9B622CB0E16E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>
            <a:extLst>
              <a:ext uri="{FF2B5EF4-FFF2-40B4-BE49-F238E27FC236}">
                <a16:creationId xmlns:a16="http://schemas.microsoft.com/office/drawing/2014/main" id="{4BF6DF20-4052-380A-74CC-CE20AAC6E8A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მოძრაობა და იმპულსი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>
                <a:solidFill>
                  <a:srgbClr val="FFFF00"/>
                </a:solidFill>
                <a:latin typeface="Sylfaen" panose="010A0502050306030303" pitchFamily="18" charset="0"/>
              </a:rPr>
              <a:t>ძალა და იმპულსი</a:t>
            </a: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rgbClr val="FFFF00"/>
                </a:solidFill>
                <a:latin typeface="Sylfaen" panose="010A0502050306030303" pitchFamily="18" charset="0"/>
              </a:rPr>
              <a:t>	იმპულსის შენახვის კანონი</a:t>
            </a:r>
          </a:p>
          <a:p>
            <a:pPr eaLnBrk="1" hangingPunct="1">
              <a:buFontTx/>
              <a:buNone/>
            </a:pPr>
            <a:endParaRPr lang="ka-GE" altLang="en-US" sz="280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rgbClr val="FFFF00"/>
                </a:solidFill>
                <a:latin typeface="Sylfaen" panose="010A0502050306030303" pitchFamily="18" charset="0"/>
              </a:rPr>
              <a:t>	დრეკადი და არადრეკადი დაჯახებები</a:t>
            </a: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rgbClr val="FFFF00"/>
                </a:solidFill>
                <a:latin typeface="Sylfaen" panose="010A0502050306030303" pitchFamily="18" charset="0"/>
              </a:rPr>
              <a:t>	მასათა ცენტრი</a:t>
            </a: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rgbClr val="FFFF00"/>
                </a:solidFill>
                <a:latin typeface="Sylfaen" panose="010A0502050306030303" pitchFamily="18" charset="0"/>
              </a:rPr>
              <a:t>	მასათა ცენტრის მოძრაობა</a:t>
            </a:r>
          </a:p>
          <a:p>
            <a:pPr eaLnBrk="1" hangingPunct="1">
              <a:buFontTx/>
              <a:buNone/>
            </a:pPr>
            <a:endParaRPr lang="ka-GE" altLang="en-US" sz="280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rgbClr val="FFFF00"/>
                </a:solidFill>
                <a:latin typeface="Sylfaen" panose="010A0502050306030303" pitchFamily="18" charset="0"/>
              </a:rPr>
              <a:t>	რეაქტიული მოძრაობა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50179" name="Footer Placeholder 2">
            <a:extLst>
              <a:ext uri="{FF2B5EF4-FFF2-40B4-BE49-F238E27FC236}">
                <a16:creationId xmlns:a16="http://schemas.microsoft.com/office/drawing/2014/main" id="{32E315EE-85B8-6833-43E3-218C74D227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504DEA0E-577F-C650-AEC8-D4B0CD19F2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77C55F-8E27-4F26-A2A3-4D898F3E7BC2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>
            <a:extLst>
              <a:ext uri="{FF2B5EF4-FFF2-40B4-BE49-F238E27FC236}">
                <a16:creationId xmlns:a16="http://schemas.microsoft.com/office/drawing/2014/main" id="{9760A141-634D-600B-F184-B271E64BC97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en-US" b="1" dirty="0">
              <a:solidFill>
                <a:srgbClr val="0000FF"/>
              </a:solidFill>
            </a:endParaRPr>
          </a:p>
          <a:p>
            <a:pPr eaLnBrk="1" hangingPunct="1">
              <a:buFontTx/>
              <a:buNone/>
            </a:pPr>
            <a:r>
              <a:rPr lang="ka-GE" altLang="en-US" b="1" dirty="0">
                <a:solidFill>
                  <a:srgbClr val="0000FF"/>
                </a:solidFill>
              </a:rPr>
              <a:t>	</a:t>
            </a:r>
            <a:r>
              <a:rPr lang="en-US" altLang="en-US" b="1" dirty="0">
                <a:solidFill>
                  <a:schemeClr val="bg1"/>
                </a:solidFill>
              </a:rPr>
              <a:t>www.tevza.org/home/course/phys2025</a:t>
            </a:r>
            <a:endParaRPr lang="ka-GE" altLang="en-US" b="1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	</a:t>
            </a:r>
          </a:p>
          <a:p>
            <a:pPr eaLnBrk="1" hangingPunct="1">
              <a:buFontTx/>
              <a:buNone/>
            </a:pPr>
            <a:endParaRPr lang="ka-GE" altLang="en-US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ru-RU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51203" name="Footer Placeholder 4">
            <a:extLst>
              <a:ext uri="{FF2B5EF4-FFF2-40B4-BE49-F238E27FC236}">
                <a16:creationId xmlns:a16="http://schemas.microsoft.com/office/drawing/2014/main" id="{9B5F18AB-657C-3581-C745-12F4556162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                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4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dirty="0">
              <a:solidFill>
                <a:srgbClr val="FFFFCC"/>
              </a:solidFill>
            </a:endParaRPr>
          </a:p>
        </p:txBody>
      </p:sp>
      <p:sp>
        <p:nvSpPr>
          <p:cNvPr id="51204" name="Slide Number Placeholder 5">
            <a:extLst>
              <a:ext uri="{FF2B5EF4-FFF2-40B4-BE49-F238E27FC236}">
                <a16:creationId xmlns:a16="http://schemas.microsoft.com/office/drawing/2014/main" id="{989B50AC-A745-2E1B-C16D-7869DEC232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A35F8B5-3C25-4B84-BFDA-09D956F63214}" type="slidenum">
              <a:rPr lang="ru-RU" altLang="en-US">
                <a:solidFill>
                  <a:srgbClr val="FFFFCC"/>
                </a:solidFill>
              </a:rPr>
              <a:pPr/>
              <a:t>46</a:t>
            </a:fld>
            <a:endParaRPr lang="ru-RU" alt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47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28746929-9D5F-3CBA-28E6-97E75EB7289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იმპულსის მინიჭება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სხეულისათვის ერთიდაიგივე იმპულსის მინიჭება შეიძლება ან მცირე ძალის დიდი ხნის განმავლობაში ზემოქმედებით, ან დიდი ძალის მცირე ხნის განმავლობაში ზემოქმედებით</a:t>
            </a: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D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P = F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= F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&gt;&gt; F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&lt;&lt;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endParaRPr lang="ka-GE" altLang="en-US" sz="2800" b="1" baseline="-250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sz="2800" b="1" baseline="-250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i="1">
                <a:solidFill>
                  <a:schemeClr val="bg1"/>
                </a:solidFill>
                <a:latin typeface="Sylfaen" panose="010A0502050306030303" pitchFamily="18" charset="0"/>
              </a:rPr>
              <a:t>მაგალითად: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ბურთისათვის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იპულსის მინიჭება თავისუფალი 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ვარდნისას და ჩოგანის დარტყმით</a:t>
            </a:r>
          </a:p>
        </p:txBody>
      </p:sp>
      <p:pic>
        <p:nvPicPr>
          <p:cNvPr id="9219" name="Picture 4" descr="AE-2-12R">
            <a:extLst>
              <a:ext uri="{FF2B5EF4-FFF2-40B4-BE49-F238E27FC236}">
                <a16:creationId xmlns:a16="http://schemas.microsoft.com/office/drawing/2014/main" id="{1822F31A-893C-5A7C-FA9B-95A7F5298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3886200"/>
            <a:ext cx="256063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Footer Placeholder 2">
            <a:extLst>
              <a:ext uri="{FF2B5EF4-FFF2-40B4-BE49-F238E27FC236}">
                <a16:creationId xmlns:a16="http://schemas.microsoft.com/office/drawing/2014/main" id="{0F5BED13-C30B-E87B-646B-75AFD44792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9221" name="Slide Number Placeholder 3">
            <a:extLst>
              <a:ext uri="{FF2B5EF4-FFF2-40B4-BE49-F238E27FC236}">
                <a16:creationId xmlns:a16="http://schemas.microsoft.com/office/drawing/2014/main" id="{23D234E2-85AD-B861-7F37-63BFD29A76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A10808-055B-40B6-86CB-28EA21379728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52B7C375-83C5-98E7-3287-CA9870D2CBA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ამოცანა</a:t>
            </a:r>
            <a:r>
              <a:rPr lang="en-US" altLang="en-US" b="1">
                <a:solidFill>
                  <a:srgbClr val="66FF99"/>
                </a:solidFill>
                <a:latin typeface="Sylfaen" panose="010A0502050306030303" pitchFamily="18" charset="0"/>
              </a:rPr>
              <a:t> #1</a:t>
            </a:r>
            <a:endParaRPr lang="ka-GE" altLang="en-US" b="1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0.4 კგ მასის სხეული ესროლეს აგურის კედელს. კედელთან დაჯახებისას სხეულის სიჩქარე იყო 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30 მ/წმ , ხოლო არეკვლის შემდეგ სხეულის სიჩქარე იყო 20 მ/წმ. სხეული კედელთან კონტაქტში იმყოფებოდა 0.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0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1 წმ განმავლობაში. იპოვეთ რა ძალით იმოქმედა კედელმა სხეულზე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.</a:t>
            </a: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10243" name="Footer Placeholder 2">
            <a:extLst>
              <a:ext uri="{FF2B5EF4-FFF2-40B4-BE49-F238E27FC236}">
                <a16:creationId xmlns:a16="http://schemas.microsoft.com/office/drawing/2014/main" id="{33C86F77-2591-4725-C608-7D66EC04A1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82FF294A-2BDA-22CB-5A9B-D5E6E773F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33B068-4003-46CA-A2A1-FAE298E94EAC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A3584C3F-DEAF-C92C-C1B7-0F9F86CD16A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ამოცანა #1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დაჯახებამდე: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		P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x1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= m 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x1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= 0.4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კგ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(-30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მ/წმ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=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-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12 კგ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მ/წმ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შემდეგ: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P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x2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= m V</a:t>
            </a:r>
            <a:r>
              <a:rPr lang="en-US" altLang="en-US" sz="2800" b="1" baseline="-25000">
                <a:solidFill>
                  <a:schemeClr val="bg1"/>
                </a:solidFill>
                <a:latin typeface="Sylfaen" panose="010A0502050306030303" pitchFamily="18" charset="0"/>
              </a:rPr>
              <a:t>x2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= 0.4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კგ 20 მ/წმ = 8 კგ მ/წმ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P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=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F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t</a:t>
            </a: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F = 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P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/ 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t = (P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x2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- P</a:t>
            </a:r>
            <a:r>
              <a:rPr lang="en-US" altLang="en-US" sz="2800" b="1" baseline="-25000">
                <a:solidFill>
                  <a:srgbClr val="FFFF00"/>
                </a:solidFill>
                <a:latin typeface="Sylfaen" panose="010A0502050306030303" pitchFamily="18" charset="0"/>
              </a:rPr>
              <a:t>x1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 /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t = ( 8- (-12) )/ 0.01 = 2000 (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ნ.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)</a:t>
            </a: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11267" name="Rectangle 4" descr="Horizontal brick">
            <a:extLst>
              <a:ext uri="{FF2B5EF4-FFF2-40B4-BE49-F238E27FC236}">
                <a16:creationId xmlns:a16="http://schemas.microsoft.com/office/drawing/2014/main" id="{37DB1C6A-174A-AE25-A70A-8923EF08A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143000"/>
            <a:ext cx="762000" cy="25908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8" name="Oval 5">
            <a:extLst>
              <a:ext uri="{FF2B5EF4-FFF2-40B4-BE49-F238E27FC236}">
                <a16:creationId xmlns:a16="http://schemas.microsoft.com/office/drawing/2014/main" id="{89D1C9D1-7E15-6936-4BB2-C03DCAD2E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676400"/>
            <a:ext cx="457200" cy="457200"/>
          </a:xfrm>
          <a:prstGeom prst="ellipse">
            <a:avLst/>
          </a:prstGeom>
          <a:solidFill>
            <a:srgbClr val="66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9" name="Oval 6">
            <a:extLst>
              <a:ext uri="{FF2B5EF4-FFF2-40B4-BE49-F238E27FC236}">
                <a16:creationId xmlns:a16="http://schemas.microsoft.com/office/drawing/2014/main" id="{E719723B-C3B3-F866-9597-3D606C2E9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895600"/>
            <a:ext cx="457200" cy="457200"/>
          </a:xfrm>
          <a:prstGeom prst="ellipse">
            <a:avLst/>
          </a:prstGeom>
          <a:solidFill>
            <a:srgbClr val="66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70" name="Line 7">
            <a:extLst>
              <a:ext uri="{FF2B5EF4-FFF2-40B4-BE49-F238E27FC236}">
                <a16:creationId xmlns:a16="http://schemas.microsoft.com/office/drawing/2014/main" id="{AFF9AFF5-A336-F87D-3510-E9064F9D38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19200" y="1905000"/>
            <a:ext cx="8382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1" name="Line 8">
            <a:extLst>
              <a:ext uri="{FF2B5EF4-FFF2-40B4-BE49-F238E27FC236}">
                <a16:creationId xmlns:a16="http://schemas.microsoft.com/office/drawing/2014/main" id="{881F37B0-BE90-2362-CDFD-0EFD0751066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124200"/>
            <a:ext cx="9144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2" name="Text Box 9">
            <a:extLst>
              <a:ext uri="{FF2B5EF4-FFF2-40B4-BE49-F238E27FC236}">
                <a16:creationId xmlns:a16="http://schemas.microsoft.com/office/drawing/2014/main" id="{919D6146-F951-6F59-7581-51CC03087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219200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30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მ/წმ</a:t>
            </a:r>
            <a:endParaRPr lang="ru-RU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11273" name="Text Box 10">
            <a:extLst>
              <a:ext uri="{FF2B5EF4-FFF2-40B4-BE49-F238E27FC236}">
                <a16:creationId xmlns:a16="http://schemas.microsoft.com/office/drawing/2014/main" id="{9F90FE5A-AE9A-2C5B-0020-0BF06809D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528888"/>
            <a:ext cx="1447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20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მ/წმ</a:t>
            </a:r>
            <a:endParaRPr lang="ru-RU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11274" name="Line 11">
            <a:extLst>
              <a:ext uri="{FF2B5EF4-FFF2-40B4-BE49-F238E27FC236}">
                <a16:creationId xmlns:a16="http://schemas.microsoft.com/office/drawing/2014/main" id="{E5E5AFF2-F3E2-C425-2BCE-8264279B23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2514600"/>
            <a:ext cx="67056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5" name="Text Box 12">
            <a:extLst>
              <a:ext uri="{FF2B5EF4-FFF2-40B4-BE49-F238E27FC236}">
                <a16:creationId xmlns:a16="http://schemas.microsoft.com/office/drawing/2014/main" id="{5CFDF322-5E47-1C97-2AC9-868D39B31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9812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>
                <a:solidFill>
                  <a:schemeClr val="bg1"/>
                </a:solidFill>
                <a:latin typeface="Times New Roman" panose="02020603050405020304" pitchFamily="18" charset="0"/>
              </a:rPr>
              <a:t>X</a:t>
            </a:r>
            <a:endParaRPr lang="ru-RU" altLang="en-US" sz="2800" b="1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6" name="Footer Placeholder 2">
            <a:extLst>
              <a:ext uri="{FF2B5EF4-FFF2-40B4-BE49-F238E27FC236}">
                <a16:creationId xmlns:a16="http://schemas.microsoft.com/office/drawing/2014/main" id="{1D1F4639-1284-BDAB-2062-5819009602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1277" name="Slide Number Placeholder 3">
            <a:extLst>
              <a:ext uri="{FF2B5EF4-FFF2-40B4-BE49-F238E27FC236}">
                <a16:creationId xmlns:a16="http://schemas.microsoft.com/office/drawing/2014/main" id="{7AE7CFF2-D902-CE29-F92C-79A51F6305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F1DE77C-8DDF-48F9-8990-BAF2A911761F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79504782-50A6-714C-A7B1-EC7EEAE8B20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იმპულსი და ურთიერთქმედება</a:t>
            </a: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ორი იზოლირებული სხეულის ურთიერთქმედება: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ნიუტონის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III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კანონი: ქმედება უდრის უკუქმედებას;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= - F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/ 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t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F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/ 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t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F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+ F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=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+ 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t = 0 </a:t>
            </a:r>
          </a:p>
          <a:p>
            <a:pPr eaLnBrk="1" hangingPunct="1">
              <a:buFontTx/>
              <a:buNone/>
            </a:pPr>
            <a:endParaRPr lang="en-US" altLang="en-US" sz="20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</a:t>
            </a:r>
            <a:r>
              <a:rPr lang="en-US" altLang="en-US" sz="2800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= 0 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1" name="Text Box 4">
            <a:extLst>
              <a:ext uri="{FF2B5EF4-FFF2-40B4-BE49-F238E27FC236}">
                <a16:creationId xmlns:a16="http://schemas.microsoft.com/office/drawing/2014/main" id="{BAF57275-8A0C-F5EC-C9A2-E0C69D980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429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2292" name="Text Box 5">
            <a:extLst>
              <a:ext uri="{FF2B5EF4-FFF2-40B4-BE49-F238E27FC236}">
                <a16:creationId xmlns:a16="http://schemas.microsoft.com/office/drawing/2014/main" id="{71410831-C533-820A-13B0-871D31902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429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2293" name="Text Box 6">
            <a:extLst>
              <a:ext uri="{FF2B5EF4-FFF2-40B4-BE49-F238E27FC236}">
                <a16:creationId xmlns:a16="http://schemas.microsoft.com/office/drawing/2014/main" id="{6C8B42D8-8EB6-5D8E-C39D-5F84A93E2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791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2294" name="Text Box 7">
            <a:extLst>
              <a:ext uri="{FF2B5EF4-FFF2-40B4-BE49-F238E27FC236}">
                <a16:creationId xmlns:a16="http://schemas.microsoft.com/office/drawing/2014/main" id="{234E154B-7ADD-332C-02AD-1AFDB126C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791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2295" name="Rectangle 8">
            <a:extLst>
              <a:ext uri="{FF2B5EF4-FFF2-40B4-BE49-F238E27FC236}">
                <a16:creationId xmlns:a16="http://schemas.microsoft.com/office/drawing/2014/main" id="{BA975E6F-B0BA-ACE7-05AE-AAB3DD9FE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267200"/>
            <a:ext cx="762000" cy="533400"/>
          </a:xfrm>
          <a:prstGeom prst="rect">
            <a:avLst/>
          </a:prstGeom>
          <a:solidFill>
            <a:srgbClr val="00FF00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6" name="Rectangle 9">
            <a:extLst>
              <a:ext uri="{FF2B5EF4-FFF2-40B4-BE49-F238E27FC236}">
                <a16:creationId xmlns:a16="http://schemas.microsoft.com/office/drawing/2014/main" id="{CC1C60B4-344F-4292-D99B-3861ED5EB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4267200"/>
            <a:ext cx="762000" cy="533400"/>
          </a:xfrm>
          <a:prstGeom prst="rect">
            <a:avLst/>
          </a:prstGeom>
          <a:solidFill>
            <a:srgbClr val="00FF00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7" name="Line 10">
            <a:extLst>
              <a:ext uri="{FF2B5EF4-FFF2-40B4-BE49-F238E27FC236}">
                <a16:creationId xmlns:a16="http://schemas.microsoft.com/office/drawing/2014/main" id="{49F61D69-FF02-8524-046D-FC039E987C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4572000"/>
            <a:ext cx="6096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8" name="Line 11">
            <a:extLst>
              <a:ext uri="{FF2B5EF4-FFF2-40B4-BE49-F238E27FC236}">
                <a16:creationId xmlns:a16="http://schemas.microsoft.com/office/drawing/2014/main" id="{3FBB88F6-705D-23E4-D181-52BA3DB36F7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4572000"/>
            <a:ext cx="6096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9" name="Rectangle 12">
            <a:extLst>
              <a:ext uri="{FF2B5EF4-FFF2-40B4-BE49-F238E27FC236}">
                <a16:creationId xmlns:a16="http://schemas.microsoft.com/office/drawing/2014/main" id="{3121F8AF-4421-A365-12ED-3BD59EBDE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334000"/>
            <a:ext cx="762000" cy="533400"/>
          </a:xfrm>
          <a:prstGeom prst="rect">
            <a:avLst/>
          </a:prstGeom>
          <a:solidFill>
            <a:srgbClr val="00FF00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300" name="Rectangle 13">
            <a:extLst>
              <a:ext uri="{FF2B5EF4-FFF2-40B4-BE49-F238E27FC236}">
                <a16:creationId xmlns:a16="http://schemas.microsoft.com/office/drawing/2014/main" id="{4F550C8B-B116-1641-B9E7-3D5AC78D6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5334000"/>
            <a:ext cx="762000" cy="533400"/>
          </a:xfrm>
          <a:prstGeom prst="rect">
            <a:avLst/>
          </a:prstGeom>
          <a:solidFill>
            <a:srgbClr val="00FF00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301" name="Line 14">
            <a:extLst>
              <a:ext uri="{FF2B5EF4-FFF2-40B4-BE49-F238E27FC236}">
                <a16:creationId xmlns:a16="http://schemas.microsoft.com/office/drawing/2014/main" id="{DB7A1F5F-C9A4-C357-A98E-FE2599EB9A09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4400" y="5638800"/>
            <a:ext cx="6096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2" name="Line 15">
            <a:extLst>
              <a:ext uri="{FF2B5EF4-FFF2-40B4-BE49-F238E27FC236}">
                <a16:creationId xmlns:a16="http://schemas.microsoft.com/office/drawing/2014/main" id="{61DDD679-3BDA-98A1-C5AA-1CCA42F316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5638800"/>
            <a:ext cx="6096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3" name="Footer Placeholder 2">
            <a:extLst>
              <a:ext uri="{FF2B5EF4-FFF2-40B4-BE49-F238E27FC236}">
                <a16:creationId xmlns:a16="http://schemas.microsoft.com/office/drawing/2014/main" id="{F5683F7D-C2EB-6D16-E72B-F39E9E447E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2304" name="Slide Number Placeholder 3">
            <a:extLst>
              <a:ext uri="{FF2B5EF4-FFF2-40B4-BE49-F238E27FC236}">
                <a16:creationId xmlns:a16="http://schemas.microsoft.com/office/drawing/2014/main" id="{F7832674-AF55-B22B-AFA9-99DD698CEA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34D3F9-BDBB-4B8B-8D37-0112EED9BC80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E9B9078D-F2BC-8FA1-4193-B51E6FA5C25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იმპულსის შენახვის კანონი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ჩაკეტილ სისტემაში სხეულების იმპულსების ჯამი მუდმივია</a:t>
            </a:r>
          </a:p>
          <a:p>
            <a:pPr algn="ctr"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P = P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P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… =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… = constant</a:t>
            </a:r>
          </a:p>
          <a:p>
            <a:pPr algn="ctr"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0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თუკი სისტემაზე მოქმედი ძალების ტოლქმედი ნულის ტოლია, მაშინ სისტემის ჯამური იმპულსი არ იცვლება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1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F =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P/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t = 0 , 	P = constant</a:t>
            </a: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3315" name="Text Box 4">
            <a:extLst>
              <a:ext uri="{FF2B5EF4-FFF2-40B4-BE49-F238E27FC236}">
                <a16:creationId xmlns:a16="http://schemas.microsoft.com/office/drawing/2014/main" id="{CBC212EE-3919-7141-F8A1-F50F53DAE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819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3316" name="Text Box 5">
            <a:extLst>
              <a:ext uri="{FF2B5EF4-FFF2-40B4-BE49-F238E27FC236}">
                <a16:creationId xmlns:a16="http://schemas.microsoft.com/office/drawing/2014/main" id="{CBB4AC6C-4EF4-3DE3-DB5D-124B7A4FB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819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3317" name="Text Box 6">
            <a:extLst>
              <a:ext uri="{FF2B5EF4-FFF2-40B4-BE49-F238E27FC236}">
                <a16:creationId xmlns:a16="http://schemas.microsoft.com/office/drawing/2014/main" id="{3546C155-338F-BD8C-76DA-BF56DC5B4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819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3318" name="Text Box 7">
            <a:extLst>
              <a:ext uri="{FF2B5EF4-FFF2-40B4-BE49-F238E27FC236}">
                <a16:creationId xmlns:a16="http://schemas.microsoft.com/office/drawing/2014/main" id="{70D7B8DB-194E-ADDA-2968-68192B6C1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819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3319" name="Text Box 8">
            <a:extLst>
              <a:ext uri="{FF2B5EF4-FFF2-40B4-BE49-F238E27FC236}">
                <a16:creationId xmlns:a16="http://schemas.microsoft.com/office/drawing/2014/main" id="{35F4DC60-29A3-6648-4EB3-256221917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819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3320" name="Rectangle 9">
            <a:extLst>
              <a:ext uri="{FF2B5EF4-FFF2-40B4-BE49-F238E27FC236}">
                <a16:creationId xmlns:a16="http://schemas.microsoft.com/office/drawing/2014/main" id="{93C37501-F8D2-FE80-688F-1797D2F1D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0"/>
            <a:ext cx="8686800" cy="2286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21" name="Text Box 10">
            <a:extLst>
              <a:ext uri="{FF2B5EF4-FFF2-40B4-BE49-F238E27FC236}">
                <a16:creationId xmlns:a16="http://schemas.microsoft.com/office/drawing/2014/main" id="{06D329BF-63E2-3601-48ED-DEFFA4409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715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3322" name="Text Box 11">
            <a:extLst>
              <a:ext uri="{FF2B5EF4-FFF2-40B4-BE49-F238E27FC236}">
                <a16:creationId xmlns:a16="http://schemas.microsoft.com/office/drawing/2014/main" id="{73A89E53-A964-8E09-7947-49A475D02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715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3323" name="Text Box 13">
            <a:extLst>
              <a:ext uri="{FF2B5EF4-FFF2-40B4-BE49-F238E27FC236}">
                <a16:creationId xmlns:a16="http://schemas.microsoft.com/office/drawing/2014/main" id="{AD5074C9-13AA-F49E-61F1-3CC7EC2B3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715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3324" name="Footer Placeholder 2">
            <a:extLst>
              <a:ext uri="{FF2B5EF4-FFF2-40B4-BE49-F238E27FC236}">
                <a16:creationId xmlns:a16="http://schemas.microsoft.com/office/drawing/2014/main" id="{E7E97184-6993-E5D2-EE61-069EF61C25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3325" name="Slide Number Placeholder 3">
            <a:extLst>
              <a:ext uri="{FF2B5EF4-FFF2-40B4-BE49-F238E27FC236}">
                <a16:creationId xmlns:a16="http://schemas.microsoft.com/office/drawing/2014/main" id="{ACD994FF-3DD8-95AD-0482-1C5BDC7EEB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FEFF04-3B24-4BF8-91AC-EE78C54A2FEA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1641</TotalTime>
  <Words>3134</Words>
  <Application>Microsoft Office PowerPoint</Application>
  <PresentationFormat>On-screen Show (4:3)</PresentationFormat>
  <Paragraphs>614</Paragraphs>
  <Slides>46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Sylfaen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Aleko</dc:creator>
  <cp:lastModifiedBy>Alexander Tevzadze</cp:lastModifiedBy>
  <cp:revision>584</cp:revision>
  <cp:lastPrinted>2025-10-05T18:21:22Z</cp:lastPrinted>
  <dcterms:created xsi:type="dcterms:W3CDTF">1601-01-01T00:00:00Z</dcterms:created>
  <dcterms:modified xsi:type="dcterms:W3CDTF">2025-10-26T15:27:39Z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