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304" r:id="rId2"/>
    <p:sldId id="344" r:id="rId3"/>
    <p:sldId id="345" r:id="rId4"/>
    <p:sldId id="346" r:id="rId5"/>
    <p:sldId id="347" r:id="rId6"/>
    <p:sldId id="348" r:id="rId7"/>
    <p:sldId id="349" r:id="rId8"/>
    <p:sldId id="350" r:id="rId9"/>
    <p:sldId id="351" r:id="rId10"/>
    <p:sldId id="352" r:id="rId11"/>
    <p:sldId id="353" r:id="rId12"/>
    <p:sldId id="354" r:id="rId13"/>
    <p:sldId id="355" r:id="rId14"/>
    <p:sldId id="356" r:id="rId15"/>
    <p:sldId id="357" r:id="rId16"/>
    <p:sldId id="358" r:id="rId17"/>
    <p:sldId id="359" r:id="rId18"/>
    <p:sldId id="360" r:id="rId19"/>
    <p:sldId id="361" r:id="rId20"/>
    <p:sldId id="362" r:id="rId21"/>
    <p:sldId id="363" r:id="rId22"/>
    <p:sldId id="364" r:id="rId23"/>
    <p:sldId id="365" r:id="rId24"/>
    <p:sldId id="366" r:id="rId25"/>
    <p:sldId id="367" r:id="rId26"/>
    <p:sldId id="368" r:id="rId27"/>
    <p:sldId id="369" r:id="rId28"/>
    <p:sldId id="370" r:id="rId29"/>
    <p:sldId id="372" r:id="rId30"/>
    <p:sldId id="373" r:id="rId31"/>
    <p:sldId id="374" r:id="rId32"/>
    <p:sldId id="375" r:id="rId33"/>
    <p:sldId id="376" r:id="rId34"/>
    <p:sldId id="377" r:id="rId35"/>
    <p:sldId id="378" r:id="rId36"/>
    <p:sldId id="380" r:id="rId37"/>
    <p:sldId id="379" r:id="rId38"/>
    <p:sldId id="388" r:id="rId39"/>
    <p:sldId id="389" r:id="rId40"/>
    <p:sldId id="390" r:id="rId41"/>
    <p:sldId id="444" r:id="rId42"/>
    <p:sldId id="381" r:id="rId43"/>
    <p:sldId id="446" r:id="rId44"/>
    <p:sldId id="445" r:id="rId45"/>
    <p:sldId id="382" r:id="rId46"/>
    <p:sldId id="383" r:id="rId47"/>
    <p:sldId id="384" r:id="rId48"/>
    <p:sldId id="385" r:id="rId49"/>
    <p:sldId id="443" r:id="rId50"/>
  </p:sldIdLst>
  <p:sldSz cx="9144000" cy="6858000" type="screen4x3"/>
  <p:notesSz cx="10234613" cy="710406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8" userDrawn="1">
          <p15:clr>
            <a:srgbClr val="A4A3A4"/>
          </p15:clr>
        </p15:guide>
        <p15:guide id="2" pos="322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66FF"/>
    <a:srgbClr val="FF99FF"/>
    <a:srgbClr val="FFFFCC"/>
    <a:srgbClr val="FFCCFF"/>
    <a:srgbClr val="00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5E4119-49E6-481B-85F2-169A04980D2C}" v="104" dt="2025-10-19T16:03:52.4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9" autoAdjust="0"/>
    <p:restoredTop sz="77555" autoAdjust="0"/>
  </p:normalViewPr>
  <p:slideViewPr>
    <p:cSldViewPr>
      <p:cViewPr varScale="1">
        <p:scale>
          <a:sx n="102" d="100"/>
          <a:sy n="102" d="100"/>
        </p:scale>
        <p:origin x="1884" y="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75" d="100"/>
          <a:sy n="75" d="100"/>
        </p:scale>
        <p:origin x="2274" y="66"/>
      </p:cViewPr>
      <p:guideLst>
        <p:guide orient="horz" pos="2238"/>
        <p:guide pos="322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er Tevzadze" userId="a8cef4de59c3fb7d" providerId="LiveId" clId="{001FE859-3AA9-48C1-9318-DA584DD888EC}"/>
    <pc:docChg chg="undo custSel addSld delSld modSld">
      <pc:chgData name="Alexander Tevzadze" userId="a8cef4de59c3fb7d" providerId="LiveId" clId="{001FE859-3AA9-48C1-9318-DA584DD888EC}" dt="2025-10-12T18:47:02.638" v="1395" actId="14100"/>
      <pc:docMkLst>
        <pc:docMk/>
      </pc:docMkLst>
      <pc:sldChg chg="delSp modSp add del mod">
        <pc:chgData name="Alexander Tevzadze" userId="a8cef4de59c3fb7d" providerId="LiveId" clId="{001FE859-3AA9-48C1-9318-DA584DD888EC}" dt="2025-10-12T18:04:58.562" v="1247" actId="403"/>
        <pc:sldMkLst>
          <pc:docMk/>
          <pc:sldMk cId="0" sldId="304"/>
        </pc:sldMkLst>
        <pc:spChg chg="mod">
          <ac:chgData name="Alexander Tevzadze" userId="a8cef4de59c3fb7d" providerId="LiveId" clId="{001FE859-3AA9-48C1-9318-DA584DD888EC}" dt="2025-10-12T18:04:58.562" v="1247" actId="403"/>
          <ac:spMkLst>
            <pc:docMk/>
            <pc:sldMk cId="0" sldId="304"/>
            <ac:spMk id="5123" creationId="{C642BC4D-5784-E776-4B8B-EB11F715793C}"/>
          </ac:spMkLst>
        </pc:spChg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05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06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07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08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09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10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11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12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13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14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15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16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17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18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19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20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21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22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23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24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25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26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27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28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29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30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31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32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33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34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35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36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37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38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39"/>
        </pc:sldMkLst>
      </pc:sldChg>
      <pc:sldChg chg="del">
        <pc:chgData name="Alexander Tevzadze" userId="a8cef4de59c3fb7d" providerId="LiveId" clId="{001FE859-3AA9-48C1-9318-DA584DD888EC}" dt="2025-09-28T19:51:03.584" v="3" actId="47"/>
        <pc:sldMkLst>
          <pc:docMk/>
          <pc:sldMk cId="0" sldId="341"/>
        </pc:sldMkLst>
      </pc:sldChg>
      <pc:sldChg chg="del">
        <pc:chgData name="Alexander Tevzadze" userId="a8cef4de59c3fb7d" providerId="LiveId" clId="{001FE859-3AA9-48C1-9318-DA584DD888EC}" dt="2025-09-28T19:51:03.584" v="3" actId="47"/>
        <pc:sldMkLst>
          <pc:docMk/>
          <pc:sldMk cId="0" sldId="342"/>
        </pc:sldMkLst>
      </pc:sldChg>
      <pc:sldChg chg="del">
        <pc:chgData name="Alexander Tevzadze" userId="a8cef4de59c3fb7d" providerId="LiveId" clId="{001FE859-3AA9-48C1-9318-DA584DD888EC}" dt="2025-09-28T19:51:03.584" v="3" actId="47"/>
        <pc:sldMkLst>
          <pc:docMk/>
          <pc:sldMk cId="0" sldId="343"/>
        </pc:sldMkLst>
      </pc:sldChg>
      <pc:sldChg chg="add del">
        <pc:chgData name="Alexander Tevzadze" userId="a8cef4de59c3fb7d" providerId="LiveId" clId="{001FE859-3AA9-48C1-9318-DA584DD888EC}" dt="2025-10-05T17:33:19.393" v="1023" actId="47"/>
        <pc:sldMkLst>
          <pc:docMk/>
          <pc:sldMk cId="0" sldId="344"/>
        </pc:sldMkLst>
      </pc:sldChg>
      <pc:sldChg chg="modSp add del mod">
        <pc:chgData name="Alexander Tevzadze" userId="a8cef4de59c3fb7d" providerId="LiveId" clId="{001FE859-3AA9-48C1-9318-DA584DD888EC}" dt="2025-10-05T17:32:30.262" v="993" actId="47"/>
        <pc:sldMkLst>
          <pc:docMk/>
          <pc:sldMk cId="0" sldId="345"/>
        </pc:sldMkLst>
      </pc:sldChg>
      <pc:sldChg chg="modSp add del mod">
        <pc:chgData name="Alexander Tevzadze" userId="a8cef4de59c3fb7d" providerId="LiveId" clId="{001FE859-3AA9-48C1-9318-DA584DD888EC}" dt="2025-10-12T18:05:18.648" v="1251" actId="47"/>
        <pc:sldMkLst>
          <pc:docMk/>
          <pc:sldMk cId="0" sldId="346"/>
        </pc:sldMkLst>
      </pc:sldChg>
      <pc:sldChg chg="modSp add del mod">
        <pc:chgData name="Alexander Tevzadze" userId="a8cef4de59c3fb7d" providerId="LiveId" clId="{001FE859-3AA9-48C1-9318-DA584DD888EC}" dt="2025-10-12T18:03:06.881" v="1220" actId="47"/>
        <pc:sldMkLst>
          <pc:docMk/>
          <pc:sldMk cId="0" sldId="347"/>
        </pc:sldMkLst>
      </pc:sldChg>
      <pc:sldChg chg="modSp add del mod">
        <pc:chgData name="Alexander Tevzadze" userId="a8cef4de59c3fb7d" providerId="LiveId" clId="{001FE859-3AA9-48C1-9318-DA584DD888EC}" dt="2025-10-12T18:03:06.881" v="1220" actId="47"/>
        <pc:sldMkLst>
          <pc:docMk/>
          <pc:sldMk cId="0" sldId="348"/>
        </pc:sldMkLst>
      </pc:sldChg>
      <pc:sldChg chg="modSp add del mod">
        <pc:chgData name="Alexander Tevzadze" userId="a8cef4de59c3fb7d" providerId="LiveId" clId="{001FE859-3AA9-48C1-9318-DA584DD888EC}" dt="2025-10-12T18:03:06.881" v="1220" actId="47"/>
        <pc:sldMkLst>
          <pc:docMk/>
          <pc:sldMk cId="0" sldId="349"/>
        </pc:sldMkLst>
      </pc:sldChg>
      <pc:sldChg chg="modSp add del">
        <pc:chgData name="Alexander Tevzadze" userId="a8cef4de59c3fb7d" providerId="LiveId" clId="{001FE859-3AA9-48C1-9318-DA584DD888EC}" dt="2025-10-12T18:03:06.881" v="1220" actId="47"/>
        <pc:sldMkLst>
          <pc:docMk/>
          <pc:sldMk cId="0" sldId="350"/>
        </pc:sldMkLst>
      </pc:sldChg>
      <pc:sldChg chg="modSp add del mod">
        <pc:chgData name="Alexander Tevzadze" userId="a8cef4de59c3fb7d" providerId="LiveId" clId="{001FE859-3AA9-48C1-9318-DA584DD888EC}" dt="2025-10-12T18:03:02.182" v="1219" actId="47"/>
        <pc:sldMkLst>
          <pc:docMk/>
          <pc:sldMk cId="0" sldId="351"/>
        </pc:sldMkLst>
      </pc:sldChg>
      <pc:sldChg chg="modSp add del mod">
        <pc:chgData name="Alexander Tevzadze" userId="a8cef4de59c3fb7d" providerId="LiveId" clId="{001FE859-3AA9-48C1-9318-DA584DD888EC}" dt="2025-10-12T18:03:02.182" v="1219" actId="47"/>
        <pc:sldMkLst>
          <pc:docMk/>
          <pc:sldMk cId="0" sldId="352"/>
        </pc:sldMkLst>
      </pc:sldChg>
      <pc:sldChg chg="modSp add del">
        <pc:chgData name="Alexander Tevzadze" userId="a8cef4de59c3fb7d" providerId="LiveId" clId="{001FE859-3AA9-48C1-9318-DA584DD888EC}" dt="2025-10-12T18:03:02.182" v="1219" actId="47"/>
        <pc:sldMkLst>
          <pc:docMk/>
          <pc:sldMk cId="0" sldId="353"/>
        </pc:sldMkLst>
      </pc:sldChg>
      <pc:sldChg chg="modSp add del">
        <pc:chgData name="Alexander Tevzadze" userId="a8cef4de59c3fb7d" providerId="LiveId" clId="{001FE859-3AA9-48C1-9318-DA584DD888EC}" dt="2025-10-12T18:03:02.182" v="1219" actId="47"/>
        <pc:sldMkLst>
          <pc:docMk/>
          <pc:sldMk cId="0" sldId="354"/>
        </pc:sldMkLst>
      </pc:sldChg>
      <pc:sldChg chg="modSp add del">
        <pc:chgData name="Alexander Tevzadze" userId="a8cef4de59c3fb7d" providerId="LiveId" clId="{001FE859-3AA9-48C1-9318-DA584DD888EC}" dt="2025-10-12T18:03:02.182" v="1219" actId="47"/>
        <pc:sldMkLst>
          <pc:docMk/>
          <pc:sldMk cId="0" sldId="355"/>
        </pc:sldMkLst>
      </pc:sldChg>
      <pc:sldChg chg="modSp add del mod">
        <pc:chgData name="Alexander Tevzadze" userId="a8cef4de59c3fb7d" providerId="LiveId" clId="{001FE859-3AA9-48C1-9318-DA584DD888EC}" dt="2025-10-12T18:03:02.182" v="1219" actId="47"/>
        <pc:sldMkLst>
          <pc:docMk/>
          <pc:sldMk cId="0" sldId="356"/>
        </pc:sldMkLst>
      </pc:sldChg>
      <pc:sldChg chg="addSp delSp modSp add del mod modAnim">
        <pc:chgData name="Alexander Tevzadze" userId="a8cef4de59c3fb7d" providerId="LiveId" clId="{001FE859-3AA9-48C1-9318-DA584DD888EC}" dt="2025-10-12T18:03:02.182" v="1219" actId="47"/>
        <pc:sldMkLst>
          <pc:docMk/>
          <pc:sldMk cId="0" sldId="357"/>
        </pc:sldMkLst>
      </pc:sldChg>
      <pc:sldChg chg="modSp add del mod">
        <pc:chgData name="Alexander Tevzadze" userId="a8cef4de59c3fb7d" providerId="LiveId" clId="{001FE859-3AA9-48C1-9318-DA584DD888EC}" dt="2025-10-12T18:03:02.182" v="1219" actId="47"/>
        <pc:sldMkLst>
          <pc:docMk/>
          <pc:sldMk cId="0" sldId="358"/>
        </pc:sldMkLst>
      </pc:sldChg>
      <pc:sldChg chg="modSp add del mod">
        <pc:chgData name="Alexander Tevzadze" userId="a8cef4de59c3fb7d" providerId="LiveId" clId="{001FE859-3AA9-48C1-9318-DA584DD888EC}" dt="2025-10-12T18:03:02.182" v="1219" actId="47"/>
        <pc:sldMkLst>
          <pc:docMk/>
          <pc:sldMk cId="0" sldId="359"/>
        </pc:sldMkLst>
      </pc:sldChg>
      <pc:sldChg chg="modSp add del">
        <pc:chgData name="Alexander Tevzadze" userId="a8cef4de59c3fb7d" providerId="LiveId" clId="{001FE859-3AA9-48C1-9318-DA584DD888EC}" dt="2025-10-12T18:03:02.182" v="1219" actId="47"/>
        <pc:sldMkLst>
          <pc:docMk/>
          <pc:sldMk cId="0" sldId="360"/>
        </pc:sldMkLst>
      </pc:sldChg>
      <pc:sldChg chg="modSp add del">
        <pc:chgData name="Alexander Tevzadze" userId="a8cef4de59c3fb7d" providerId="LiveId" clId="{001FE859-3AA9-48C1-9318-DA584DD888EC}" dt="2025-10-12T18:03:02.182" v="1219" actId="47"/>
        <pc:sldMkLst>
          <pc:docMk/>
          <pc:sldMk cId="0" sldId="361"/>
        </pc:sldMkLst>
      </pc:sldChg>
      <pc:sldChg chg="modSp add del">
        <pc:chgData name="Alexander Tevzadze" userId="a8cef4de59c3fb7d" providerId="LiveId" clId="{001FE859-3AA9-48C1-9318-DA584DD888EC}" dt="2025-10-12T18:03:02.182" v="1219" actId="47"/>
        <pc:sldMkLst>
          <pc:docMk/>
          <pc:sldMk cId="0" sldId="362"/>
        </pc:sldMkLst>
      </pc:sldChg>
      <pc:sldChg chg="modSp add del">
        <pc:chgData name="Alexander Tevzadze" userId="a8cef4de59c3fb7d" providerId="LiveId" clId="{001FE859-3AA9-48C1-9318-DA584DD888EC}" dt="2025-10-12T18:03:00.219" v="1218" actId="47"/>
        <pc:sldMkLst>
          <pc:docMk/>
          <pc:sldMk cId="0" sldId="363"/>
        </pc:sldMkLst>
      </pc:sldChg>
      <pc:sldChg chg="modSp add del">
        <pc:chgData name="Alexander Tevzadze" userId="a8cef4de59c3fb7d" providerId="LiveId" clId="{001FE859-3AA9-48C1-9318-DA584DD888EC}" dt="2025-10-12T18:03:00.219" v="1218" actId="47"/>
        <pc:sldMkLst>
          <pc:docMk/>
          <pc:sldMk cId="0" sldId="364"/>
        </pc:sldMkLst>
      </pc:sldChg>
      <pc:sldChg chg="modSp add del">
        <pc:chgData name="Alexander Tevzadze" userId="a8cef4de59c3fb7d" providerId="LiveId" clId="{001FE859-3AA9-48C1-9318-DA584DD888EC}" dt="2025-10-12T18:03:00.219" v="1218" actId="47"/>
        <pc:sldMkLst>
          <pc:docMk/>
          <pc:sldMk cId="0" sldId="365"/>
        </pc:sldMkLst>
      </pc:sldChg>
      <pc:sldChg chg="modSp add del mod">
        <pc:chgData name="Alexander Tevzadze" userId="a8cef4de59c3fb7d" providerId="LiveId" clId="{001FE859-3AA9-48C1-9318-DA584DD888EC}" dt="2025-10-12T18:03:00.219" v="1218" actId="47"/>
        <pc:sldMkLst>
          <pc:docMk/>
          <pc:sldMk cId="0" sldId="366"/>
        </pc:sldMkLst>
      </pc:sldChg>
      <pc:sldChg chg="modSp add del mod">
        <pc:chgData name="Alexander Tevzadze" userId="a8cef4de59c3fb7d" providerId="LiveId" clId="{001FE859-3AA9-48C1-9318-DA584DD888EC}" dt="2025-10-12T18:03:00.219" v="1218" actId="47"/>
        <pc:sldMkLst>
          <pc:docMk/>
          <pc:sldMk cId="0" sldId="367"/>
        </pc:sldMkLst>
      </pc:sldChg>
      <pc:sldChg chg="modSp add del mod">
        <pc:chgData name="Alexander Tevzadze" userId="a8cef4de59c3fb7d" providerId="LiveId" clId="{001FE859-3AA9-48C1-9318-DA584DD888EC}" dt="2025-10-12T18:03:00.219" v="1218" actId="47"/>
        <pc:sldMkLst>
          <pc:docMk/>
          <pc:sldMk cId="0" sldId="368"/>
        </pc:sldMkLst>
      </pc:sldChg>
      <pc:sldChg chg="modSp add del mod">
        <pc:chgData name="Alexander Tevzadze" userId="a8cef4de59c3fb7d" providerId="LiveId" clId="{001FE859-3AA9-48C1-9318-DA584DD888EC}" dt="2025-10-12T18:03:00.219" v="1218" actId="47"/>
        <pc:sldMkLst>
          <pc:docMk/>
          <pc:sldMk cId="0" sldId="369"/>
        </pc:sldMkLst>
      </pc:sldChg>
      <pc:sldChg chg="modSp add del">
        <pc:chgData name="Alexander Tevzadze" userId="a8cef4de59c3fb7d" providerId="LiveId" clId="{001FE859-3AA9-48C1-9318-DA584DD888EC}" dt="2025-10-12T18:03:00.219" v="1218" actId="47"/>
        <pc:sldMkLst>
          <pc:docMk/>
          <pc:sldMk cId="0" sldId="370"/>
        </pc:sldMkLst>
      </pc:sldChg>
      <pc:sldChg chg="addSp delSp modSp add del mod">
        <pc:chgData name="Alexander Tevzadze" userId="a8cef4de59c3fb7d" providerId="LiveId" clId="{001FE859-3AA9-48C1-9318-DA584DD888EC}" dt="2025-10-12T18:03:00.219" v="1218" actId="47"/>
        <pc:sldMkLst>
          <pc:docMk/>
          <pc:sldMk cId="0" sldId="371"/>
        </pc:sldMkLst>
      </pc:sldChg>
      <pc:sldChg chg="modSp add del mod">
        <pc:chgData name="Alexander Tevzadze" userId="a8cef4de59c3fb7d" providerId="LiveId" clId="{001FE859-3AA9-48C1-9318-DA584DD888EC}" dt="2025-10-12T18:03:00.219" v="1218" actId="47"/>
        <pc:sldMkLst>
          <pc:docMk/>
          <pc:sldMk cId="0" sldId="372"/>
        </pc:sldMkLst>
      </pc:sldChg>
      <pc:sldChg chg="modSp add del">
        <pc:chgData name="Alexander Tevzadze" userId="a8cef4de59c3fb7d" providerId="LiveId" clId="{001FE859-3AA9-48C1-9318-DA584DD888EC}" dt="2025-10-12T18:03:00.219" v="1218" actId="47"/>
        <pc:sldMkLst>
          <pc:docMk/>
          <pc:sldMk cId="0" sldId="373"/>
        </pc:sldMkLst>
      </pc:sldChg>
      <pc:sldChg chg="modSp add del">
        <pc:chgData name="Alexander Tevzadze" userId="a8cef4de59c3fb7d" providerId="LiveId" clId="{001FE859-3AA9-48C1-9318-DA584DD888EC}" dt="2025-10-12T18:03:00.219" v="1218" actId="47"/>
        <pc:sldMkLst>
          <pc:docMk/>
          <pc:sldMk cId="0" sldId="374"/>
        </pc:sldMkLst>
      </pc:sldChg>
      <pc:sldChg chg="addSp delSp modSp add del mod modAnim">
        <pc:chgData name="Alexander Tevzadze" userId="a8cef4de59c3fb7d" providerId="LiveId" clId="{001FE859-3AA9-48C1-9318-DA584DD888EC}" dt="2025-10-12T18:03:00.219" v="1218" actId="47"/>
        <pc:sldMkLst>
          <pc:docMk/>
          <pc:sldMk cId="0" sldId="375"/>
        </pc:sldMkLst>
      </pc:sldChg>
      <pc:sldChg chg="modSp add del mod">
        <pc:chgData name="Alexander Tevzadze" userId="a8cef4de59c3fb7d" providerId="LiveId" clId="{001FE859-3AA9-48C1-9318-DA584DD888EC}" dt="2025-10-12T18:02:58.572" v="1217" actId="47"/>
        <pc:sldMkLst>
          <pc:docMk/>
          <pc:sldMk cId="0" sldId="376"/>
        </pc:sldMkLst>
      </pc:sldChg>
      <pc:sldChg chg="modSp add del">
        <pc:chgData name="Alexander Tevzadze" userId="a8cef4de59c3fb7d" providerId="LiveId" clId="{001FE859-3AA9-48C1-9318-DA584DD888EC}" dt="2025-10-12T18:02:58.572" v="1217" actId="47"/>
        <pc:sldMkLst>
          <pc:docMk/>
          <pc:sldMk cId="0" sldId="377"/>
        </pc:sldMkLst>
      </pc:sldChg>
      <pc:sldChg chg="modSp add del mod">
        <pc:chgData name="Alexander Tevzadze" userId="a8cef4de59c3fb7d" providerId="LiveId" clId="{001FE859-3AA9-48C1-9318-DA584DD888EC}" dt="2025-10-12T18:02:58.572" v="1217" actId="47"/>
        <pc:sldMkLst>
          <pc:docMk/>
          <pc:sldMk cId="0" sldId="378"/>
        </pc:sldMkLst>
      </pc:sldChg>
      <pc:sldChg chg="modSp add del">
        <pc:chgData name="Alexander Tevzadze" userId="a8cef4de59c3fb7d" providerId="LiveId" clId="{001FE859-3AA9-48C1-9318-DA584DD888EC}" dt="2025-10-12T18:02:58.572" v="1217" actId="47"/>
        <pc:sldMkLst>
          <pc:docMk/>
          <pc:sldMk cId="0" sldId="379"/>
        </pc:sldMkLst>
      </pc:sldChg>
      <pc:sldChg chg="addSp delSp modSp add del mod">
        <pc:chgData name="Alexander Tevzadze" userId="a8cef4de59c3fb7d" providerId="LiveId" clId="{001FE859-3AA9-48C1-9318-DA584DD888EC}" dt="2025-10-12T18:02:58.572" v="1217" actId="47"/>
        <pc:sldMkLst>
          <pc:docMk/>
          <pc:sldMk cId="0" sldId="380"/>
        </pc:sldMkLst>
      </pc:sldChg>
      <pc:sldChg chg="modSp add del mod">
        <pc:chgData name="Alexander Tevzadze" userId="a8cef4de59c3fb7d" providerId="LiveId" clId="{001FE859-3AA9-48C1-9318-DA584DD888EC}" dt="2025-10-05T17:31:57.605" v="988" actId="47"/>
        <pc:sldMkLst>
          <pc:docMk/>
          <pc:sldMk cId="0" sldId="381"/>
        </pc:sldMkLst>
      </pc:sldChg>
      <pc:sldChg chg="modSp add del mod">
        <pc:chgData name="Alexander Tevzadze" userId="a8cef4de59c3fb7d" providerId="LiveId" clId="{001FE859-3AA9-48C1-9318-DA584DD888EC}" dt="2025-10-12T18:02:58.572" v="1217" actId="47"/>
        <pc:sldMkLst>
          <pc:docMk/>
          <pc:sldMk cId="0" sldId="382"/>
        </pc:sldMkLst>
      </pc:sldChg>
      <pc:sldChg chg="modSp add del mod">
        <pc:chgData name="Alexander Tevzadze" userId="a8cef4de59c3fb7d" providerId="LiveId" clId="{001FE859-3AA9-48C1-9318-DA584DD888EC}" dt="2025-10-12T18:02:58.572" v="1217" actId="47"/>
        <pc:sldMkLst>
          <pc:docMk/>
          <pc:sldMk cId="0" sldId="383"/>
        </pc:sldMkLst>
      </pc:sldChg>
      <pc:sldChg chg="modSp add del mod">
        <pc:chgData name="Alexander Tevzadze" userId="a8cef4de59c3fb7d" providerId="LiveId" clId="{001FE859-3AA9-48C1-9318-DA584DD888EC}" dt="2025-10-12T18:02:58.572" v="1217" actId="47"/>
        <pc:sldMkLst>
          <pc:docMk/>
          <pc:sldMk cId="0" sldId="384"/>
        </pc:sldMkLst>
      </pc:sldChg>
      <pc:sldChg chg="modSp add del mod">
        <pc:chgData name="Alexander Tevzadze" userId="a8cef4de59c3fb7d" providerId="LiveId" clId="{001FE859-3AA9-48C1-9318-DA584DD888EC}" dt="2025-10-12T18:02:58.572" v="1217" actId="47"/>
        <pc:sldMkLst>
          <pc:docMk/>
          <pc:sldMk cId="0" sldId="385"/>
        </pc:sldMkLst>
      </pc:sldChg>
      <pc:sldChg chg="modSp add del">
        <pc:chgData name="Alexander Tevzadze" userId="a8cef4de59c3fb7d" providerId="LiveId" clId="{001FE859-3AA9-48C1-9318-DA584DD888EC}" dt="2025-10-12T18:02:58.572" v="1217" actId="47"/>
        <pc:sldMkLst>
          <pc:docMk/>
          <pc:sldMk cId="0" sldId="386"/>
        </pc:sldMkLst>
      </pc:sldChg>
      <pc:sldChg chg="add del">
        <pc:chgData name="Alexander Tevzadze" userId="a8cef4de59c3fb7d" providerId="LiveId" clId="{001FE859-3AA9-48C1-9318-DA584DD888EC}" dt="2025-09-28T21:33:02.792" v="933" actId="47"/>
        <pc:sldMkLst>
          <pc:docMk/>
          <pc:sldMk cId="2897617541" sldId="386"/>
        </pc:sldMkLst>
      </pc:sldChg>
      <pc:sldChg chg="modSp add del">
        <pc:chgData name="Alexander Tevzadze" userId="a8cef4de59c3fb7d" providerId="LiveId" clId="{001FE859-3AA9-48C1-9318-DA584DD888EC}" dt="2025-10-12T18:02:58.572" v="1217" actId="47"/>
        <pc:sldMkLst>
          <pc:docMk/>
          <pc:sldMk cId="0" sldId="387"/>
        </pc:sldMkLst>
      </pc:sldChg>
      <pc:sldChg chg="modSp add del mod">
        <pc:chgData name="Alexander Tevzadze" userId="a8cef4de59c3fb7d" providerId="LiveId" clId="{001FE859-3AA9-48C1-9318-DA584DD888EC}" dt="2025-10-05T17:31:57.605" v="988" actId="47"/>
        <pc:sldMkLst>
          <pc:docMk/>
          <pc:sldMk cId="248363497" sldId="387"/>
        </pc:sldMkLst>
      </pc:sldChg>
      <pc:sldChg chg="modSp add del">
        <pc:chgData name="Alexander Tevzadze" userId="a8cef4de59c3fb7d" providerId="LiveId" clId="{001FE859-3AA9-48C1-9318-DA584DD888EC}" dt="2025-10-12T18:02:58.572" v="1217" actId="47"/>
        <pc:sldMkLst>
          <pc:docMk/>
          <pc:sldMk cId="0" sldId="388"/>
        </pc:sldMkLst>
      </pc:sldChg>
      <pc:sldChg chg="addSp delSp modSp add del mod modAnim">
        <pc:chgData name="Alexander Tevzadze" userId="a8cef4de59c3fb7d" providerId="LiveId" clId="{001FE859-3AA9-48C1-9318-DA584DD888EC}" dt="2025-10-12T18:02:58.572" v="1217" actId="47"/>
        <pc:sldMkLst>
          <pc:docMk/>
          <pc:sldMk cId="0" sldId="389"/>
        </pc:sldMkLst>
      </pc:sldChg>
      <pc:sldChg chg="modSp add del">
        <pc:chgData name="Alexander Tevzadze" userId="a8cef4de59c3fb7d" providerId="LiveId" clId="{001FE859-3AA9-48C1-9318-DA584DD888EC}" dt="2025-10-12T18:02:58.572" v="1217" actId="47"/>
        <pc:sldMkLst>
          <pc:docMk/>
          <pc:sldMk cId="0" sldId="390"/>
        </pc:sldMkLst>
      </pc:sldChg>
      <pc:sldChg chg="modSp add del">
        <pc:chgData name="Alexander Tevzadze" userId="a8cef4de59c3fb7d" providerId="LiveId" clId="{001FE859-3AA9-48C1-9318-DA584DD888EC}" dt="2025-10-12T18:02:58.572" v="1217" actId="47"/>
        <pc:sldMkLst>
          <pc:docMk/>
          <pc:sldMk cId="0" sldId="391"/>
        </pc:sldMkLst>
      </pc:sldChg>
      <pc:sldChg chg="modSp add del">
        <pc:chgData name="Alexander Tevzadze" userId="a8cef4de59c3fb7d" providerId="LiveId" clId="{001FE859-3AA9-48C1-9318-DA584DD888EC}" dt="2025-10-12T18:02:58.572" v="1217" actId="47"/>
        <pc:sldMkLst>
          <pc:docMk/>
          <pc:sldMk cId="0" sldId="392"/>
        </pc:sldMkLst>
      </pc:sldChg>
      <pc:sldChg chg="addSp delSp modSp add del mod modAnim">
        <pc:chgData name="Alexander Tevzadze" userId="a8cef4de59c3fb7d" providerId="LiveId" clId="{001FE859-3AA9-48C1-9318-DA584DD888EC}" dt="2025-10-12T18:02:58.572" v="1217" actId="47"/>
        <pc:sldMkLst>
          <pc:docMk/>
          <pc:sldMk cId="0" sldId="393"/>
        </pc:sldMkLst>
      </pc:sldChg>
      <pc:sldChg chg="modSp add del mod">
        <pc:chgData name="Alexander Tevzadze" userId="a8cef4de59c3fb7d" providerId="LiveId" clId="{001FE859-3AA9-48C1-9318-DA584DD888EC}" dt="2025-10-12T18:02:58.572" v="1217" actId="47"/>
        <pc:sldMkLst>
          <pc:docMk/>
          <pc:sldMk cId="0" sldId="394"/>
        </pc:sldMkLst>
      </pc:sldChg>
      <pc:sldChg chg="addSp delSp modSp add del mod modAnim">
        <pc:chgData name="Alexander Tevzadze" userId="a8cef4de59c3fb7d" providerId="LiveId" clId="{001FE859-3AA9-48C1-9318-DA584DD888EC}" dt="2025-10-12T18:02:58.572" v="1217" actId="47"/>
        <pc:sldMkLst>
          <pc:docMk/>
          <pc:sldMk cId="0" sldId="395"/>
        </pc:sldMkLst>
      </pc:sldChg>
      <pc:sldChg chg="modSp add del mod">
        <pc:chgData name="Alexander Tevzadze" userId="a8cef4de59c3fb7d" providerId="LiveId" clId="{001FE859-3AA9-48C1-9318-DA584DD888EC}" dt="2025-10-12T18:02:58.572" v="1217" actId="47"/>
        <pc:sldMkLst>
          <pc:docMk/>
          <pc:sldMk cId="0" sldId="396"/>
        </pc:sldMkLst>
      </pc:sldChg>
      <pc:sldChg chg="modSp add del mod">
        <pc:chgData name="Alexander Tevzadze" userId="a8cef4de59c3fb7d" providerId="LiveId" clId="{001FE859-3AA9-48C1-9318-DA584DD888EC}" dt="2025-10-12T18:02:58.572" v="1217" actId="47"/>
        <pc:sldMkLst>
          <pc:docMk/>
          <pc:sldMk cId="0" sldId="397"/>
        </pc:sldMkLst>
      </pc:sldChg>
      <pc:sldChg chg="modSp add del">
        <pc:chgData name="Alexander Tevzadze" userId="a8cef4de59c3fb7d" providerId="LiveId" clId="{001FE859-3AA9-48C1-9318-DA584DD888EC}" dt="2025-10-12T18:02:58.572" v="1217" actId="47"/>
        <pc:sldMkLst>
          <pc:docMk/>
          <pc:sldMk cId="0" sldId="398"/>
        </pc:sldMkLst>
      </pc:sldChg>
      <pc:sldChg chg="modSp add del">
        <pc:chgData name="Alexander Tevzadze" userId="a8cef4de59c3fb7d" providerId="LiveId" clId="{001FE859-3AA9-48C1-9318-DA584DD888EC}" dt="2025-10-12T18:02:58.572" v="1217" actId="47"/>
        <pc:sldMkLst>
          <pc:docMk/>
          <pc:sldMk cId="0" sldId="399"/>
        </pc:sldMkLst>
      </pc:sldChg>
      <pc:sldChg chg="modSp add del">
        <pc:chgData name="Alexander Tevzadze" userId="a8cef4de59c3fb7d" providerId="LiveId" clId="{001FE859-3AA9-48C1-9318-DA584DD888EC}" dt="2025-10-12T18:05:17.613" v="1250" actId="47"/>
        <pc:sldMkLst>
          <pc:docMk/>
          <pc:sldMk cId="0" sldId="400"/>
        </pc:sldMkLst>
      </pc:sldChg>
      <pc:sldChg chg="modSp add mod">
        <pc:chgData name="Alexander Tevzadze" userId="a8cef4de59c3fb7d" providerId="LiveId" clId="{001FE859-3AA9-48C1-9318-DA584DD888EC}" dt="2025-10-12T18:05:29.154" v="1255" actId="6549"/>
        <pc:sldMkLst>
          <pc:docMk/>
          <pc:sldMk cId="0" sldId="401"/>
        </pc:sldMkLst>
      </pc:sldChg>
      <pc:sldChg chg="modSp add">
        <pc:chgData name="Alexander Tevzadze" userId="a8cef4de59c3fb7d" providerId="LiveId" clId="{001FE859-3AA9-48C1-9318-DA584DD888EC}" dt="2025-10-12T18:10:18.484" v="1310" actId="1035"/>
        <pc:sldMkLst>
          <pc:docMk/>
          <pc:sldMk cId="0" sldId="402"/>
        </pc:sldMkLst>
      </pc:sldChg>
      <pc:sldChg chg="modSp add">
        <pc:chgData name="Alexander Tevzadze" userId="a8cef4de59c3fb7d" providerId="LiveId" clId="{001FE859-3AA9-48C1-9318-DA584DD888EC}" dt="2025-10-12T18:05:51.446" v="1257"/>
        <pc:sldMkLst>
          <pc:docMk/>
          <pc:sldMk cId="0" sldId="403"/>
        </pc:sldMkLst>
      </pc:sldChg>
      <pc:sldChg chg="modSp add">
        <pc:chgData name="Alexander Tevzadze" userId="a8cef4de59c3fb7d" providerId="LiveId" clId="{001FE859-3AA9-48C1-9318-DA584DD888EC}" dt="2025-10-12T18:05:58.055" v="1258"/>
        <pc:sldMkLst>
          <pc:docMk/>
          <pc:sldMk cId="0" sldId="404"/>
        </pc:sldMkLst>
      </pc:sldChg>
      <pc:sldChg chg="modSp add">
        <pc:chgData name="Alexander Tevzadze" userId="a8cef4de59c3fb7d" providerId="LiveId" clId="{001FE859-3AA9-48C1-9318-DA584DD888EC}" dt="2025-10-12T18:06:02.311" v="1259"/>
        <pc:sldMkLst>
          <pc:docMk/>
          <pc:sldMk cId="0" sldId="405"/>
        </pc:sldMkLst>
      </pc:sldChg>
      <pc:sldChg chg="modSp add">
        <pc:chgData name="Alexander Tevzadze" userId="a8cef4de59c3fb7d" providerId="LiveId" clId="{001FE859-3AA9-48C1-9318-DA584DD888EC}" dt="2025-10-12T18:06:06.269" v="1260"/>
        <pc:sldMkLst>
          <pc:docMk/>
          <pc:sldMk cId="0" sldId="406"/>
        </pc:sldMkLst>
      </pc:sldChg>
      <pc:sldChg chg="modSp add mod">
        <pc:chgData name="Alexander Tevzadze" userId="a8cef4de59c3fb7d" providerId="LiveId" clId="{001FE859-3AA9-48C1-9318-DA584DD888EC}" dt="2025-10-12T18:06:13.135" v="1263"/>
        <pc:sldMkLst>
          <pc:docMk/>
          <pc:sldMk cId="0" sldId="407"/>
        </pc:sldMkLst>
      </pc:sldChg>
      <pc:sldChg chg="modSp add">
        <pc:chgData name="Alexander Tevzadze" userId="a8cef4de59c3fb7d" providerId="LiveId" clId="{001FE859-3AA9-48C1-9318-DA584DD888EC}" dt="2025-10-12T18:06:17.611" v="1264"/>
        <pc:sldMkLst>
          <pc:docMk/>
          <pc:sldMk cId="0" sldId="408"/>
        </pc:sldMkLst>
      </pc:sldChg>
      <pc:sldChg chg="modSp add mod">
        <pc:chgData name="Alexander Tevzadze" userId="a8cef4de59c3fb7d" providerId="LiveId" clId="{001FE859-3AA9-48C1-9318-DA584DD888EC}" dt="2025-10-12T18:14:56.975" v="1359" actId="20577"/>
        <pc:sldMkLst>
          <pc:docMk/>
          <pc:sldMk cId="0" sldId="409"/>
        </pc:sldMkLst>
      </pc:sldChg>
      <pc:sldChg chg="modSp add">
        <pc:chgData name="Alexander Tevzadze" userId="a8cef4de59c3fb7d" providerId="LiveId" clId="{001FE859-3AA9-48C1-9318-DA584DD888EC}" dt="2025-10-12T18:06:33.897" v="1267"/>
        <pc:sldMkLst>
          <pc:docMk/>
          <pc:sldMk cId="0" sldId="410"/>
        </pc:sldMkLst>
      </pc:sldChg>
      <pc:sldChg chg="modSp add">
        <pc:chgData name="Alexander Tevzadze" userId="a8cef4de59c3fb7d" providerId="LiveId" clId="{001FE859-3AA9-48C1-9318-DA584DD888EC}" dt="2025-10-12T18:06:40.966" v="1268"/>
        <pc:sldMkLst>
          <pc:docMk/>
          <pc:sldMk cId="0" sldId="411"/>
        </pc:sldMkLst>
      </pc:sldChg>
      <pc:sldChg chg="modSp add">
        <pc:chgData name="Alexander Tevzadze" userId="a8cef4de59c3fb7d" providerId="LiveId" clId="{001FE859-3AA9-48C1-9318-DA584DD888EC}" dt="2025-10-12T18:06:44.737" v="1269"/>
        <pc:sldMkLst>
          <pc:docMk/>
          <pc:sldMk cId="0" sldId="412"/>
        </pc:sldMkLst>
      </pc:sldChg>
      <pc:sldChg chg="modSp add">
        <pc:chgData name="Alexander Tevzadze" userId="a8cef4de59c3fb7d" providerId="LiveId" clId="{001FE859-3AA9-48C1-9318-DA584DD888EC}" dt="2025-10-12T18:06:51.787" v="1270"/>
        <pc:sldMkLst>
          <pc:docMk/>
          <pc:sldMk cId="0" sldId="413"/>
        </pc:sldMkLst>
      </pc:sldChg>
      <pc:sldChg chg="modSp add">
        <pc:chgData name="Alexander Tevzadze" userId="a8cef4de59c3fb7d" providerId="LiveId" clId="{001FE859-3AA9-48C1-9318-DA584DD888EC}" dt="2025-10-12T18:07:00.537" v="1271"/>
        <pc:sldMkLst>
          <pc:docMk/>
          <pc:sldMk cId="0" sldId="414"/>
        </pc:sldMkLst>
      </pc:sldChg>
      <pc:sldChg chg="modSp add">
        <pc:chgData name="Alexander Tevzadze" userId="a8cef4de59c3fb7d" providerId="LiveId" clId="{001FE859-3AA9-48C1-9318-DA584DD888EC}" dt="2025-10-12T18:07:03.898" v="1272"/>
        <pc:sldMkLst>
          <pc:docMk/>
          <pc:sldMk cId="0" sldId="415"/>
        </pc:sldMkLst>
      </pc:sldChg>
      <pc:sldChg chg="modSp add">
        <pc:chgData name="Alexander Tevzadze" userId="a8cef4de59c3fb7d" providerId="LiveId" clId="{001FE859-3AA9-48C1-9318-DA584DD888EC}" dt="2025-10-12T18:07:07.226" v="1273"/>
        <pc:sldMkLst>
          <pc:docMk/>
          <pc:sldMk cId="0" sldId="416"/>
        </pc:sldMkLst>
      </pc:sldChg>
      <pc:sldChg chg="addSp delSp modSp add mod modAnim">
        <pc:chgData name="Alexander Tevzadze" userId="a8cef4de59c3fb7d" providerId="LiveId" clId="{001FE859-3AA9-48C1-9318-DA584DD888EC}" dt="2025-10-12T18:19:59.867" v="1374" actId="1076"/>
        <pc:sldMkLst>
          <pc:docMk/>
          <pc:sldMk cId="0" sldId="417"/>
        </pc:sldMkLst>
      </pc:sldChg>
      <pc:sldChg chg="modSp add">
        <pc:chgData name="Alexander Tevzadze" userId="a8cef4de59c3fb7d" providerId="LiveId" clId="{001FE859-3AA9-48C1-9318-DA584DD888EC}" dt="2025-10-12T18:07:14.434" v="1275"/>
        <pc:sldMkLst>
          <pc:docMk/>
          <pc:sldMk cId="0" sldId="418"/>
        </pc:sldMkLst>
      </pc:sldChg>
      <pc:sldChg chg="modSp add">
        <pc:chgData name="Alexander Tevzadze" userId="a8cef4de59c3fb7d" providerId="LiveId" clId="{001FE859-3AA9-48C1-9318-DA584DD888EC}" dt="2025-10-12T18:07:20.465" v="1276"/>
        <pc:sldMkLst>
          <pc:docMk/>
          <pc:sldMk cId="0" sldId="419"/>
        </pc:sldMkLst>
      </pc:sldChg>
      <pc:sldChg chg="modSp add">
        <pc:chgData name="Alexander Tevzadze" userId="a8cef4de59c3fb7d" providerId="LiveId" clId="{001FE859-3AA9-48C1-9318-DA584DD888EC}" dt="2025-10-12T18:07:26.321" v="1278"/>
        <pc:sldMkLst>
          <pc:docMk/>
          <pc:sldMk cId="0" sldId="420"/>
        </pc:sldMkLst>
      </pc:sldChg>
      <pc:sldChg chg="modSp add">
        <pc:chgData name="Alexander Tevzadze" userId="a8cef4de59c3fb7d" providerId="LiveId" clId="{001FE859-3AA9-48C1-9318-DA584DD888EC}" dt="2025-10-12T18:07:30.361" v="1279"/>
        <pc:sldMkLst>
          <pc:docMk/>
          <pc:sldMk cId="0" sldId="421"/>
        </pc:sldMkLst>
      </pc:sldChg>
      <pc:sldChg chg="modSp add">
        <pc:chgData name="Alexander Tevzadze" userId="a8cef4de59c3fb7d" providerId="LiveId" clId="{001FE859-3AA9-48C1-9318-DA584DD888EC}" dt="2025-10-12T18:07:36.487" v="1280"/>
        <pc:sldMkLst>
          <pc:docMk/>
          <pc:sldMk cId="0" sldId="422"/>
        </pc:sldMkLst>
      </pc:sldChg>
      <pc:sldChg chg="modSp add">
        <pc:chgData name="Alexander Tevzadze" userId="a8cef4de59c3fb7d" providerId="LiveId" clId="{001FE859-3AA9-48C1-9318-DA584DD888EC}" dt="2025-10-12T18:08:14.724" v="1282"/>
        <pc:sldMkLst>
          <pc:docMk/>
          <pc:sldMk cId="0" sldId="423"/>
        </pc:sldMkLst>
      </pc:sldChg>
      <pc:sldChg chg="modSp add">
        <pc:chgData name="Alexander Tevzadze" userId="a8cef4de59c3fb7d" providerId="LiveId" clId="{001FE859-3AA9-48C1-9318-DA584DD888EC}" dt="2025-10-12T18:08:18.918" v="1283"/>
        <pc:sldMkLst>
          <pc:docMk/>
          <pc:sldMk cId="0" sldId="424"/>
        </pc:sldMkLst>
      </pc:sldChg>
      <pc:sldChg chg="modSp add">
        <pc:chgData name="Alexander Tevzadze" userId="a8cef4de59c3fb7d" providerId="LiveId" clId="{001FE859-3AA9-48C1-9318-DA584DD888EC}" dt="2025-10-12T18:08:22.687" v="1284"/>
        <pc:sldMkLst>
          <pc:docMk/>
          <pc:sldMk cId="0" sldId="425"/>
        </pc:sldMkLst>
      </pc:sldChg>
      <pc:sldChg chg="modSp add">
        <pc:chgData name="Alexander Tevzadze" userId="a8cef4de59c3fb7d" providerId="LiveId" clId="{001FE859-3AA9-48C1-9318-DA584DD888EC}" dt="2025-10-12T18:08:30.603" v="1285"/>
        <pc:sldMkLst>
          <pc:docMk/>
          <pc:sldMk cId="0" sldId="426"/>
        </pc:sldMkLst>
      </pc:sldChg>
      <pc:sldChg chg="modSp add">
        <pc:chgData name="Alexander Tevzadze" userId="a8cef4de59c3fb7d" providerId="LiveId" clId="{001FE859-3AA9-48C1-9318-DA584DD888EC}" dt="2025-10-12T18:08:35.173" v="1286"/>
        <pc:sldMkLst>
          <pc:docMk/>
          <pc:sldMk cId="0" sldId="427"/>
        </pc:sldMkLst>
      </pc:sldChg>
      <pc:sldChg chg="modSp add">
        <pc:chgData name="Alexander Tevzadze" userId="a8cef4de59c3fb7d" providerId="LiveId" clId="{001FE859-3AA9-48C1-9318-DA584DD888EC}" dt="2025-10-12T18:08:38" v="1287"/>
        <pc:sldMkLst>
          <pc:docMk/>
          <pc:sldMk cId="0" sldId="428"/>
        </pc:sldMkLst>
      </pc:sldChg>
      <pc:sldChg chg="addSp delSp modSp add mod modAnim">
        <pc:chgData name="Alexander Tevzadze" userId="a8cef4de59c3fb7d" providerId="LiveId" clId="{001FE859-3AA9-48C1-9318-DA584DD888EC}" dt="2025-10-12T18:44:09.826" v="1382" actId="1076"/>
        <pc:sldMkLst>
          <pc:docMk/>
          <pc:sldMk cId="0" sldId="429"/>
        </pc:sldMkLst>
      </pc:sldChg>
      <pc:sldChg chg="modSp add">
        <pc:chgData name="Alexander Tevzadze" userId="a8cef4de59c3fb7d" providerId="LiveId" clId="{001FE859-3AA9-48C1-9318-DA584DD888EC}" dt="2025-10-12T18:08:49.954" v="1290"/>
        <pc:sldMkLst>
          <pc:docMk/>
          <pc:sldMk cId="0" sldId="430"/>
        </pc:sldMkLst>
      </pc:sldChg>
      <pc:sldChg chg="modSp add">
        <pc:chgData name="Alexander Tevzadze" userId="a8cef4de59c3fb7d" providerId="LiveId" clId="{001FE859-3AA9-48C1-9318-DA584DD888EC}" dt="2025-10-12T18:08:54.633" v="1291"/>
        <pc:sldMkLst>
          <pc:docMk/>
          <pc:sldMk cId="0" sldId="431"/>
        </pc:sldMkLst>
      </pc:sldChg>
      <pc:sldChg chg="modSp add">
        <pc:chgData name="Alexander Tevzadze" userId="a8cef4de59c3fb7d" providerId="LiveId" clId="{001FE859-3AA9-48C1-9318-DA584DD888EC}" dt="2025-10-12T18:08:57.539" v="1292"/>
        <pc:sldMkLst>
          <pc:docMk/>
          <pc:sldMk cId="0" sldId="432"/>
        </pc:sldMkLst>
      </pc:sldChg>
      <pc:sldChg chg="modSp add">
        <pc:chgData name="Alexander Tevzadze" userId="a8cef4de59c3fb7d" providerId="LiveId" clId="{001FE859-3AA9-48C1-9318-DA584DD888EC}" dt="2025-10-12T18:09:00.726" v="1293"/>
        <pc:sldMkLst>
          <pc:docMk/>
          <pc:sldMk cId="0" sldId="433"/>
        </pc:sldMkLst>
      </pc:sldChg>
      <pc:sldChg chg="modSp add">
        <pc:chgData name="Alexander Tevzadze" userId="a8cef4de59c3fb7d" providerId="LiveId" clId="{001FE859-3AA9-48C1-9318-DA584DD888EC}" dt="2025-10-12T18:09:03.757" v="1294"/>
        <pc:sldMkLst>
          <pc:docMk/>
          <pc:sldMk cId="0" sldId="434"/>
        </pc:sldMkLst>
      </pc:sldChg>
      <pc:sldChg chg="modSp add mod">
        <pc:chgData name="Alexander Tevzadze" userId="a8cef4de59c3fb7d" providerId="LiveId" clId="{001FE859-3AA9-48C1-9318-DA584DD888EC}" dt="2025-10-12T18:45:08.327" v="1383" actId="6549"/>
        <pc:sldMkLst>
          <pc:docMk/>
          <pc:sldMk cId="0" sldId="435"/>
        </pc:sldMkLst>
      </pc:sldChg>
      <pc:sldChg chg="modSp add">
        <pc:chgData name="Alexander Tevzadze" userId="a8cef4de59c3fb7d" providerId="LiveId" clId="{001FE859-3AA9-48C1-9318-DA584DD888EC}" dt="2025-10-12T18:09:15.664" v="1296"/>
        <pc:sldMkLst>
          <pc:docMk/>
          <pc:sldMk cId="0" sldId="436"/>
        </pc:sldMkLst>
      </pc:sldChg>
      <pc:sldChg chg="addSp delSp modSp add mod modAnim">
        <pc:chgData name="Alexander Tevzadze" userId="a8cef4de59c3fb7d" providerId="LiveId" clId="{001FE859-3AA9-48C1-9318-DA584DD888EC}" dt="2025-10-12T18:46:34.026" v="1389" actId="14100"/>
        <pc:sldMkLst>
          <pc:docMk/>
          <pc:sldMk cId="0" sldId="437"/>
        </pc:sldMkLst>
      </pc:sldChg>
      <pc:sldChg chg="modSp add">
        <pc:chgData name="Alexander Tevzadze" userId="a8cef4de59c3fb7d" providerId="LiveId" clId="{001FE859-3AA9-48C1-9318-DA584DD888EC}" dt="2025-10-12T18:09:24.328" v="1298"/>
        <pc:sldMkLst>
          <pc:docMk/>
          <pc:sldMk cId="0" sldId="438"/>
        </pc:sldMkLst>
      </pc:sldChg>
      <pc:sldChg chg="addSp delSp modSp add mod modAnim">
        <pc:chgData name="Alexander Tevzadze" userId="a8cef4de59c3fb7d" providerId="LiveId" clId="{001FE859-3AA9-48C1-9318-DA584DD888EC}" dt="2025-10-12T18:47:02.638" v="1395" actId="14100"/>
        <pc:sldMkLst>
          <pc:docMk/>
          <pc:sldMk cId="0" sldId="439"/>
        </pc:sldMkLst>
      </pc:sldChg>
      <pc:sldChg chg="modSp add">
        <pc:chgData name="Alexander Tevzadze" userId="a8cef4de59c3fb7d" providerId="LiveId" clId="{001FE859-3AA9-48C1-9318-DA584DD888EC}" dt="2025-10-12T18:09:33.005" v="1300"/>
        <pc:sldMkLst>
          <pc:docMk/>
          <pc:sldMk cId="0" sldId="440"/>
        </pc:sldMkLst>
      </pc:sldChg>
      <pc:sldChg chg="modSp add">
        <pc:chgData name="Alexander Tevzadze" userId="a8cef4de59c3fb7d" providerId="LiveId" clId="{001FE859-3AA9-48C1-9318-DA584DD888EC}" dt="2025-10-12T18:09:36.035" v="1301"/>
        <pc:sldMkLst>
          <pc:docMk/>
          <pc:sldMk cId="0" sldId="441"/>
        </pc:sldMkLst>
      </pc:sldChg>
      <pc:sldChg chg="modSp add">
        <pc:chgData name="Alexander Tevzadze" userId="a8cef4de59c3fb7d" providerId="LiveId" clId="{001FE859-3AA9-48C1-9318-DA584DD888EC}" dt="2025-10-12T18:09:43.026" v="1302"/>
        <pc:sldMkLst>
          <pc:docMk/>
          <pc:sldMk cId="0" sldId="442"/>
        </pc:sldMkLst>
      </pc:sldChg>
      <pc:sldChg chg="modSp add mod">
        <pc:chgData name="Alexander Tevzadze" userId="a8cef4de59c3fb7d" providerId="LiveId" clId="{001FE859-3AA9-48C1-9318-DA584DD888EC}" dt="2025-10-12T18:09:53.028" v="1307" actId="6549"/>
        <pc:sldMkLst>
          <pc:docMk/>
          <pc:sldMk cId="0" sldId="443"/>
        </pc:sldMkLst>
        <pc:spChg chg="mod">
          <ac:chgData name="Alexander Tevzadze" userId="a8cef4de59c3fb7d" providerId="LiveId" clId="{001FE859-3AA9-48C1-9318-DA584DD888EC}" dt="2025-10-12T18:09:53.028" v="1307" actId="6549"/>
          <ac:spMkLst>
            <pc:docMk/>
            <pc:sldMk cId="0" sldId="443"/>
            <ac:spMk id="51202" creationId="{9760A141-634D-600B-F184-B271E64BC97B}"/>
          </ac:spMkLst>
        </pc:spChg>
        <pc:spChg chg="mod">
          <ac:chgData name="Alexander Tevzadze" userId="a8cef4de59c3fb7d" providerId="LiveId" clId="{001FE859-3AA9-48C1-9318-DA584DD888EC}" dt="2025-10-12T18:09:48.817" v="1303"/>
          <ac:spMkLst>
            <pc:docMk/>
            <pc:sldMk cId="0" sldId="443"/>
            <ac:spMk id="51203" creationId="{9B5F18AB-657C-3581-C745-12F4556162D7}"/>
          </ac:spMkLst>
        </pc:spChg>
      </pc:sldChg>
      <pc:sldChg chg="modSp add">
        <pc:chgData name="Alexander Tevzadze" userId="a8cef4de59c3fb7d" providerId="LiveId" clId="{001FE859-3AA9-48C1-9318-DA584DD888EC}" dt="2025-10-12T18:07:23.652" v="1277"/>
        <pc:sldMkLst>
          <pc:docMk/>
          <pc:sldMk cId="0" sldId="444"/>
        </pc:sldMkLst>
      </pc:sldChg>
      <pc:sldChg chg="modSp add">
        <pc:chgData name="Alexander Tevzadze" userId="a8cef4de59c3fb7d" providerId="LiveId" clId="{001FE859-3AA9-48C1-9318-DA584DD888EC}" dt="2025-10-12T18:07:39.815" v="1281"/>
        <pc:sldMkLst>
          <pc:docMk/>
          <pc:sldMk cId="0" sldId="445"/>
        </pc:sldMkLst>
      </pc:sldChg>
    </pc:docChg>
  </pc:docChgLst>
  <pc:docChgLst>
    <pc:chgData name="Alexander Tevzadze" userId="a8cef4de59c3fb7d" providerId="LiveId" clId="{F0A18E03-C208-4FE3-A503-B08F84F6CB74}"/>
    <pc:docChg chg="undo redo custSel addSld delSld modSld modNotesMaster modHandout">
      <pc:chgData name="Alexander Tevzadze" userId="a8cef4de59c3fb7d" providerId="LiveId" clId="{F0A18E03-C208-4FE3-A503-B08F84F6CB74}" dt="2025-10-19T16:18:24.106" v="2274" actId="113"/>
      <pc:docMkLst>
        <pc:docMk/>
      </pc:docMkLst>
      <pc:sldChg chg="addSp delSp modSp mod">
        <pc:chgData name="Alexander Tevzadze" userId="a8cef4de59c3fb7d" providerId="LiveId" clId="{F0A18E03-C208-4FE3-A503-B08F84F6CB74}" dt="2025-10-19T14:29:45.425" v="360" actId="6549"/>
        <pc:sldMkLst>
          <pc:docMk/>
          <pc:sldMk cId="0" sldId="304"/>
        </pc:sldMkLst>
        <pc:spChg chg="mod">
          <ac:chgData name="Alexander Tevzadze" userId="a8cef4de59c3fb7d" providerId="LiveId" clId="{F0A18E03-C208-4FE3-A503-B08F84F6CB74}" dt="2025-10-19T14:29:45.425" v="360" actId="6549"/>
          <ac:spMkLst>
            <pc:docMk/>
            <pc:sldMk cId="0" sldId="304"/>
            <ac:spMk id="5123" creationId="{C642BC4D-5784-E776-4B8B-EB11F715793C}"/>
          </ac:spMkLst>
        </pc:spChg>
        <pc:picChg chg="add mod">
          <ac:chgData name="Alexander Tevzadze" userId="a8cef4de59c3fb7d" providerId="LiveId" clId="{F0A18E03-C208-4FE3-A503-B08F84F6CB74}" dt="2025-09-22T07:25:06.311" v="111" actId="1076"/>
          <ac:picMkLst>
            <pc:docMk/>
            <pc:sldMk cId="0" sldId="304"/>
            <ac:picMk id="5" creationId="{417AFA03-10A0-8E7B-4C56-234CD81B9267}"/>
          </ac:picMkLst>
        </pc:picChg>
      </pc:sldChg>
      <pc:sldChg chg="modSp mod">
        <pc:chgData name="Alexander Tevzadze" userId="a8cef4de59c3fb7d" providerId="LiveId" clId="{F0A18E03-C208-4FE3-A503-B08F84F6CB74}" dt="2025-09-22T07:25:25.813" v="113" actId="6549"/>
        <pc:sldMkLst>
          <pc:docMk/>
          <pc:sldMk cId="0" sldId="306"/>
        </pc:sldMkLst>
      </pc:sldChg>
      <pc:sldChg chg="modSp mod">
        <pc:chgData name="Alexander Tevzadze" userId="a8cef4de59c3fb7d" providerId="LiveId" clId="{F0A18E03-C208-4FE3-A503-B08F84F6CB74}" dt="2025-09-22T06:59:18.555" v="1" actId="20577"/>
        <pc:sldMkLst>
          <pc:docMk/>
          <pc:sldMk cId="0" sldId="307"/>
        </pc:sldMkLst>
      </pc:sldChg>
      <pc:sldChg chg="modSp mod">
        <pc:chgData name="Alexander Tevzadze" userId="a8cef4de59c3fb7d" providerId="LiveId" clId="{F0A18E03-C208-4FE3-A503-B08F84F6CB74}" dt="2025-09-22T07:26:34.914" v="134" actId="113"/>
        <pc:sldMkLst>
          <pc:docMk/>
          <pc:sldMk cId="0" sldId="308"/>
        </pc:sldMkLst>
      </pc:sldChg>
      <pc:sldChg chg="modSp mod">
        <pc:chgData name="Alexander Tevzadze" userId="a8cef4de59c3fb7d" providerId="LiveId" clId="{F0A18E03-C208-4FE3-A503-B08F84F6CB74}" dt="2025-09-22T07:27:37.970" v="147" actId="20577"/>
        <pc:sldMkLst>
          <pc:docMk/>
          <pc:sldMk cId="0" sldId="309"/>
        </pc:sldMkLst>
      </pc:sldChg>
      <pc:sldChg chg="modSp mod">
        <pc:chgData name="Alexander Tevzadze" userId="a8cef4de59c3fb7d" providerId="LiveId" clId="{F0A18E03-C208-4FE3-A503-B08F84F6CB74}" dt="2025-09-22T06:59:47.606" v="13" actId="6549"/>
        <pc:sldMkLst>
          <pc:docMk/>
          <pc:sldMk cId="0" sldId="310"/>
        </pc:sldMkLst>
      </pc:sldChg>
      <pc:sldChg chg="modSp mod">
        <pc:chgData name="Alexander Tevzadze" userId="a8cef4de59c3fb7d" providerId="LiveId" clId="{F0A18E03-C208-4FE3-A503-B08F84F6CB74}" dt="2025-09-22T07:31:26.902" v="175" actId="207"/>
        <pc:sldMkLst>
          <pc:docMk/>
          <pc:sldMk cId="0" sldId="311"/>
        </pc:sldMkLst>
      </pc:sldChg>
      <pc:sldChg chg="modSp">
        <pc:chgData name="Alexander Tevzadze" userId="a8cef4de59c3fb7d" providerId="LiveId" clId="{F0A18E03-C208-4FE3-A503-B08F84F6CB74}" dt="2025-09-22T07:00:02.025" v="16"/>
        <pc:sldMkLst>
          <pc:docMk/>
          <pc:sldMk cId="0" sldId="312"/>
        </pc:sldMkLst>
      </pc:sldChg>
      <pc:sldChg chg="modSp">
        <pc:chgData name="Alexander Tevzadze" userId="a8cef4de59c3fb7d" providerId="LiveId" clId="{F0A18E03-C208-4FE3-A503-B08F84F6CB74}" dt="2025-09-22T07:00:05.797" v="17"/>
        <pc:sldMkLst>
          <pc:docMk/>
          <pc:sldMk cId="0" sldId="313"/>
        </pc:sldMkLst>
      </pc:sldChg>
      <pc:sldChg chg="modSp">
        <pc:chgData name="Alexander Tevzadze" userId="a8cef4de59c3fb7d" providerId="LiveId" clId="{F0A18E03-C208-4FE3-A503-B08F84F6CB74}" dt="2025-09-22T07:32:38.521" v="180" actId="1076"/>
        <pc:sldMkLst>
          <pc:docMk/>
          <pc:sldMk cId="0" sldId="314"/>
        </pc:sldMkLst>
      </pc:sldChg>
      <pc:sldChg chg="modSp">
        <pc:chgData name="Alexander Tevzadze" userId="a8cef4de59c3fb7d" providerId="LiveId" clId="{F0A18E03-C208-4FE3-A503-B08F84F6CB74}" dt="2025-09-22T07:00:17.205" v="19"/>
        <pc:sldMkLst>
          <pc:docMk/>
          <pc:sldMk cId="0" sldId="315"/>
        </pc:sldMkLst>
      </pc:sldChg>
      <pc:sldChg chg="modSp mod">
        <pc:chgData name="Alexander Tevzadze" userId="a8cef4de59c3fb7d" providerId="LiveId" clId="{F0A18E03-C208-4FE3-A503-B08F84F6CB74}" dt="2025-09-22T07:33:53.372" v="188" actId="404"/>
        <pc:sldMkLst>
          <pc:docMk/>
          <pc:sldMk cId="0" sldId="316"/>
        </pc:sldMkLst>
      </pc:sldChg>
      <pc:sldChg chg="modSp mod">
        <pc:chgData name="Alexander Tevzadze" userId="a8cef4de59c3fb7d" providerId="LiveId" clId="{F0A18E03-C208-4FE3-A503-B08F84F6CB74}" dt="2025-09-22T07:34:55.943" v="200" actId="20577"/>
        <pc:sldMkLst>
          <pc:docMk/>
          <pc:sldMk cId="0" sldId="317"/>
        </pc:sldMkLst>
      </pc:sldChg>
      <pc:sldChg chg="modSp mod">
        <pc:chgData name="Alexander Tevzadze" userId="a8cef4de59c3fb7d" providerId="LiveId" clId="{F0A18E03-C208-4FE3-A503-B08F84F6CB74}" dt="2025-09-22T07:35:25.260" v="201" actId="404"/>
        <pc:sldMkLst>
          <pc:docMk/>
          <pc:sldMk cId="0" sldId="318"/>
        </pc:sldMkLst>
      </pc:sldChg>
      <pc:sldChg chg="modSp mod">
        <pc:chgData name="Alexander Tevzadze" userId="a8cef4de59c3fb7d" providerId="LiveId" clId="{F0A18E03-C208-4FE3-A503-B08F84F6CB74}" dt="2025-09-22T07:38:42.788" v="272" actId="207"/>
        <pc:sldMkLst>
          <pc:docMk/>
          <pc:sldMk cId="0" sldId="319"/>
        </pc:sldMkLst>
      </pc:sldChg>
      <pc:sldChg chg="modSp mod">
        <pc:chgData name="Alexander Tevzadze" userId="a8cef4de59c3fb7d" providerId="LiveId" clId="{F0A18E03-C208-4FE3-A503-B08F84F6CB74}" dt="2025-09-22T07:39:14.204" v="275" actId="6549"/>
        <pc:sldMkLst>
          <pc:docMk/>
          <pc:sldMk cId="0" sldId="320"/>
        </pc:sldMkLst>
      </pc:sldChg>
      <pc:sldChg chg="addSp delSp modSp mod">
        <pc:chgData name="Alexander Tevzadze" userId="a8cef4de59c3fb7d" providerId="LiveId" clId="{F0A18E03-C208-4FE3-A503-B08F84F6CB74}" dt="2025-09-22T07:39:50.927" v="288" actId="20577"/>
        <pc:sldMkLst>
          <pc:docMk/>
          <pc:sldMk cId="0" sldId="321"/>
        </pc:sldMkLst>
      </pc:sldChg>
      <pc:sldChg chg="modSp">
        <pc:chgData name="Alexander Tevzadze" userId="a8cef4de59c3fb7d" providerId="LiveId" clId="{F0A18E03-C208-4FE3-A503-B08F84F6CB74}" dt="2025-09-22T07:00:51.172" v="27"/>
        <pc:sldMkLst>
          <pc:docMk/>
          <pc:sldMk cId="0" sldId="322"/>
        </pc:sldMkLst>
      </pc:sldChg>
      <pc:sldChg chg="modSp">
        <pc:chgData name="Alexander Tevzadze" userId="a8cef4de59c3fb7d" providerId="LiveId" clId="{F0A18E03-C208-4FE3-A503-B08F84F6CB74}" dt="2025-09-22T07:00:55.444" v="28"/>
        <pc:sldMkLst>
          <pc:docMk/>
          <pc:sldMk cId="0" sldId="323"/>
        </pc:sldMkLst>
      </pc:sldChg>
      <pc:sldChg chg="modSp">
        <pc:chgData name="Alexander Tevzadze" userId="a8cef4de59c3fb7d" providerId="LiveId" clId="{F0A18E03-C208-4FE3-A503-B08F84F6CB74}" dt="2025-09-22T07:01:01.214" v="29"/>
        <pc:sldMkLst>
          <pc:docMk/>
          <pc:sldMk cId="0" sldId="324"/>
        </pc:sldMkLst>
      </pc:sldChg>
      <pc:sldChg chg="modSp">
        <pc:chgData name="Alexander Tevzadze" userId="a8cef4de59c3fb7d" providerId="LiveId" clId="{F0A18E03-C208-4FE3-A503-B08F84F6CB74}" dt="2025-09-22T07:01:04.983" v="30"/>
        <pc:sldMkLst>
          <pc:docMk/>
          <pc:sldMk cId="0" sldId="325"/>
        </pc:sldMkLst>
      </pc:sldChg>
      <pc:sldChg chg="modSp">
        <pc:chgData name="Alexander Tevzadze" userId="a8cef4de59c3fb7d" providerId="LiveId" clId="{F0A18E03-C208-4FE3-A503-B08F84F6CB74}" dt="2025-09-22T07:01:09.698" v="31"/>
        <pc:sldMkLst>
          <pc:docMk/>
          <pc:sldMk cId="0" sldId="326"/>
        </pc:sldMkLst>
      </pc:sldChg>
      <pc:sldChg chg="modSp">
        <pc:chgData name="Alexander Tevzadze" userId="a8cef4de59c3fb7d" providerId="LiveId" clId="{F0A18E03-C208-4FE3-A503-B08F84F6CB74}" dt="2025-09-22T07:01:13.446" v="32"/>
        <pc:sldMkLst>
          <pc:docMk/>
          <pc:sldMk cId="0" sldId="327"/>
        </pc:sldMkLst>
      </pc:sldChg>
      <pc:sldChg chg="modSp">
        <pc:chgData name="Alexander Tevzadze" userId="a8cef4de59c3fb7d" providerId="LiveId" clId="{F0A18E03-C208-4FE3-A503-B08F84F6CB74}" dt="2025-09-22T07:01:17.376" v="33"/>
        <pc:sldMkLst>
          <pc:docMk/>
          <pc:sldMk cId="0" sldId="328"/>
        </pc:sldMkLst>
      </pc:sldChg>
      <pc:sldChg chg="modSp">
        <pc:chgData name="Alexander Tevzadze" userId="a8cef4de59c3fb7d" providerId="LiveId" clId="{F0A18E03-C208-4FE3-A503-B08F84F6CB74}" dt="2025-09-22T07:01:22.904" v="34"/>
        <pc:sldMkLst>
          <pc:docMk/>
          <pc:sldMk cId="0" sldId="329"/>
        </pc:sldMkLst>
      </pc:sldChg>
      <pc:sldChg chg="modSp">
        <pc:chgData name="Alexander Tevzadze" userId="a8cef4de59c3fb7d" providerId="LiveId" clId="{F0A18E03-C208-4FE3-A503-B08F84F6CB74}" dt="2025-09-22T07:01:25.895" v="35"/>
        <pc:sldMkLst>
          <pc:docMk/>
          <pc:sldMk cId="0" sldId="330"/>
        </pc:sldMkLst>
      </pc:sldChg>
      <pc:sldChg chg="modSp">
        <pc:chgData name="Alexander Tevzadze" userId="a8cef4de59c3fb7d" providerId="LiveId" clId="{F0A18E03-C208-4FE3-A503-B08F84F6CB74}" dt="2025-09-22T07:01:29.780" v="36"/>
        <pc:sldMkLst>
          <pc:docMk/>
          <pc:sldMk cId="0" sldId="331"/>
        </pc:sldMkLst>
      </pc:sldChg>
      <pc:sldChg chg="modSp">
        <pc:chgData name="Alexander Tevzadze" userId="a8cef4de59c3fb7d" providerId="LiveId" clId="{F0A18E03-C208-4FE3-A503-B08F84F6CB74}" dt="2025-09-22T07:01:34.848" v="37"/>
        <pc:sldMkLst>
          <pc:docMk/>
          <pc:sldMk cId="0" sldId="332"/>
        </pc:sldMkLst>
      </pc:sldChg>
      <pc:sldChg chg="modSp">
        <pc:chgData name="Alexander Tevzadze" userId="a8cef4de59c3fb7d" providerId="LiveId" clId="{F0A18E03-C208-4FE3-A503-B08F84F6CB74}" dt="2025-09-22T07:01:39.242" v="38"/>
        <pc:sldMkLst>
          <pc:docMk/>
          <pc:sldMk cId="0" sldId="333"/>
        </pc:sldMkLst>
      </pc:sldChg>
      <pc:sldChg chg="modSp">
        <pc:chgData name="Alexander Tevzadze" userId="a8cef4de59c3fb7d" providerId="LiveId" clId="{F0A18E03-C208-4FE3-A503-B08F84F6CB74}" dt="2025-09-22T07:01:43.492" v="39"/>
        <pc:sldMkLst>
          <pc:docMk/>
          <pc:sldMk cId="0" sldId="334"/>
        </pc:sldMkLst>
      </pc:sldChg>
      <pc:sldChg chg="modSp">
        <pc:chgData name="Alexander Tevzadze" userId="a8cef4de59c3fb7d" providerId="LiveId" clId="{F0A18E03-C208-4FE3-A503-B08F84F6CB74}" dt="2025-09-22T07:01:47.493" v="40"/>
        <pc:sldMkLst>
          <pc:docMk/>
          <pc:sldMk cId="0" sldId="335"/>
        </pc:sldMkLst>
      </pc:sldChg>
      <pc:sldChg chg="modSp">
        <pc:chgData name="Alexander Tevzadze" userId="a8cef4de59c3fb7d" providerId="LiveId" clId="{F0A18E03-C208-4FE3-A503-B08F84F6CB74}" dt="2025-09-22T07:01:50.804" v="41"/>
        <pc:sldMkLst>
          <pc:docMk/>
          <pc:sldMk cId="0" sldId="336"/>
        </pc:sldMkLst>
      </pc:sldChg>
      <pc:sldChg chg="modSp">
        <pc:chgData name="Alexander Tevzadze" userId="a8cef4de59c3fb7d" providerId="LiveId" clId="{F0A18E03-C208-4FE3-A503-B08F84F6CB74}" dt="2025-09-22T07:01:56.745" v="42"/>
        <pc:sldMkLst>
          <pc:docMk/>
          <pc:sldMk cId="0" sldId="337"/>
        </pc:sldMkLst>
      </pc:sldChg>
      <pc:sldChg chg="modSp">
        <pc:chgData name="Alexander Tevzadze" userId="a8cef4de59c3fb7d" providerId="LiveId" clId="{F0A18E03-C208-4FE3-A503-B08F84F6CB74}" dt="2025-09-22T07:01:59.749" v="43"/>
        <pc:sldMkLst>
          <pc:docMk/>
          <pc:sldMk cId="0" sldId="338"/>
        </pc:sldMkLst>
      </pc:sldChg>
      <pc:sldChg chg="modSp">
        <pc:chgData name="Alexander Tevzadze" userId="a8cef4de59c3fb7d" providerId="LiveId" clId="{F0A18E03-C208-4FE3-A503-B08F84F6CB74}" dt="2025-09-22T07:02:03.096" v="44"/>
        <pc:sldMkLst>
          <pc:docMk/>
          <pc:sldMk cId="0" sldId="339"/>
        </pc:sldMkLst>
      </pc:sldChg>
      <pc:sldChg chg="modSp">
        <pc:chgData name="Alexander Tevzadze" userId="a8cef4de59c3fb7d" providerId="LiveId" clId="{F0A18E03-C208-4FE3-A503-B08F84F6CB74}" dt="2025-09-22T07:02:14.035" v="46"/>
        <pc:sldMkLst>
          <pc:docMk/>
          <pc:sldMk cId="0" sldId="341"/>
        </pc:sldMkLst>
      </pc:sldChg>
      <pc:sldChg chg="modSp mod">
        <pc:chgData name="Alexander Tevzadze" userId="a8cef4de59c3fb7d" providerId="LiveId" clId="{F0A18E03-C208-4FE3-A503-B08F84F6CB74}" dt="2025-09-22T07:43:04.189" v="342" actId="20577"/>
        <pc:sldMkLst>
          <pc:docMk/>
          <pc:sldMk cId="0" sldId="342"/>
        </pc:sldMkLst>
      </pc:sldChg>
      <pc:sldChg chg="modSp add del mod">
        <pc:chgData name="Alexander Tevzadze" userId="a8cef4de59c3fb7d" providerId="LiveId" clId="{F0A18E03-C208-4FE3-A503-B08F84F6CB74}" dt="2025-10-19T14:30:16.407" v="367" actId="47"/>
        <pc:sldMkLst>
          <pc:docMk/>
          <pc:sldMk cId="0" sldId="343"/>
        </pc:sldMkLst>
      </pc:sldChg>
      <pc:sldChg chg="modSp add mod">
        <pc:chgData name="Alexander Tevzadze" userId="a8cef4de59c3fb7d" providerId="LiveId" clId="{F0A18E03-C208-4FE3-A503-B08F84F6CB74}" dt="2025-10-19T14:30:27.845" v="372" actId="6549"/>
        <pc:sldMkLst>
          <pc:docMk/>
          <pc:sldMk cId="0" sldId="344"/>
        </pc:sldMkLst>
        <pc:spChg chg="mod">
          <ac:chgData name="Alexander Tevzadze" userId="a8cef4de59c3fb7d" providerId="LiveId" clId="{F0A18E03-C208-4FE3-A503-B08F84F6CB74}" dt="2025-10-19T14:30:05.774" v="366" actId="6549"/>
          <ac:spMkLst>
            <pc:docMk/>
            <pc:sldMk cId="0" sldId="344"/>
            <ac:spMk id="6146" creationId="{46EE0870-ED7F-238B-286B-DF42E5A56A08}"/>
          </ac:spMkLst>
        </pc:spChg>
        <pc:spChg chg="mod">
          <ac:chgData name="Alexander Tevzadze" userId="a8cef4de59c3fb7d" providerId="LiveId" clId="{F0A18E03-C208-4FE3-A503-B08F84F6CB74}" dt="2025-10-19T14:30:27.845" v="372" actId="6549"/>
          <ac:spMkLst>
            <pc:docMk/>
            <pc:sldMk cId="0" sldId="344"/>
            <ac:spMk id="6147" creationId="{1E298B37-3351-91F3-786E-F1C9D26B953E}"/>
          </ac:spMkLst>
        </pc:spChg>
      </pc:sldChg>
      <pc:sldChg chg="modSp add mod">
        <pc:chgData name="Alexander Tevzadze" userId="a8cef4de59c3fb7d" providerId="LiveId" clId="{F0A18E03-C208-4FE3-A503-B08F84F6CB74}" dt="2025-10-19T14:45:22.814" v="434" actId="14100"/>
        <pc:sldMkLst>
          <pc:docMk/>
          <pc:sldMk cId="0" sldId="345"/>
        </pc:sldMkLst>
        <pc:spChg chg="mod">
          <ac:chgData name="Alexander Tevzadze" userId="a8cef4de59c3fb7d" providerId="LiveId" clId="{F0A18E03-C208-4FE3-A503-B08F84F6CB74}" dt="2025-10-19T14:45:22.814" v="434" actId="14100"/>
          <ac:spMkLst>
            <pc:docMk/>
            <pc:sldMk cId="0" sldId="345"/>
            <ac:spMk id="7170" creationId="{171713F8-C28B-EA73-4788-94F98101D1B1}"/>
          </ac:spMkLst>
        </pc:spChg>
        <pc:spChg chg="mod">
          <ac:chgData name="Alexander Tevzadze" userId="a8cef4de59c3fb7d" providerId="LiveId" clId="{F0A18E03-C208-4FE3-A503-B08F84F6CB74}" dt="2025-10-19T14:30:38.081" v="373"/>
          <ac:spMkLst>
            <pc:docMk/>
            <pc:sldMk cId="0" sldId="345"/>
            <ac:spMk id="7171" creationId="{0A8DE987-EA0B-AD08-9B3C-D42F8F629B5C}"/>
          </ac:spMkLst>
        </pc:spChg>
      </pc:sldChg>
      <pc:sldChg chg="modSp add mod">
        <pc:chgData name="Alexander Tevzadze" userId="a8cef4de59c3fb7d" providerId="LiveId" clId="{F0A18E03-C208-4FE3-A503-B08F84F6CB74}" dt="2025-10-19T14:45:42.033" v="436" actId="113"/>
        <pc:sldMkLst>
          <pc:docMk/>
          <pc:sldMk cId="0" sldId="346"/>
        </pc:sldMkLst>
        <pc:spChg chg="mod">
          <ac:chgData name="Alexander Tevzadze" userId="a8cef4de59c3fb7d" providerId="LiveId" clId="{F0A18E03-C208-4FE3-A503-B08F84F6CB74}" dt="2025-10-19T14:45:42.033" v="436" actId="113"/>
          <ac:spMkLst>
            <pc:docMk/>
            <pc:sldMk cId="0" sldId="346"/>
            <ac:spMk id="8194" creationId="{E58E5674-A2CE-83DD-5510-7BDFBBCE7A9B}"/>
          </ac:spMkLst>
        </pc:spChg>
        <pc:spChg chg="mod">
          <ac:chgData name="Alexander Tevzadze" userId="a8cef4de59c3fb7d" providerId="LiveId" clId="{F0A18E03-C208-4FE3-A503-B08F84F6CB74}" dt="2025-10-19T14:30:42.955" v="374"/>
          <ac:spMkLst>
            <pc:docMk/>
            <pc:sldMk cId="0" sldId="346"/>
            <ac:spMk id="8195" creationId="{FD2428F3-6EB4-3AED-511D-1B3CF4F43A7E}"/>
          </ac:spMkLst>
        </pc:spChg>
      </pc:sldChg>
      <pc:sldChg chg="modSp add mod">
        <pc:chgData name="Alexander Tevzadze" userId="a8cef4de59c3fb7d" providerId="LiveId" clId="{F0A18E03-C208-4FE3-A503-B08F84F6CB74}" dt="2025-10-19T14:46:46.726" v="443" actId="1076"/>
        <pc:sldMkLst>
          <pc:docMk/>
          <pc:sldMk cId="0" sldId="347"/>
        </pc:sldMkLst>
        <pc:spChg chg="mod">
          <ac:chgData name="Alexander Tevzadze" userId="a8cef4de59c3fb7d" providerId="LiveId" clId="{F0A18E03-C208-4FE3-A503-B08F84F6CB74}" dt="2025-10-19T14:46:31.597" v="439" actId="404"/>
          <ac:spMkLst>
            <pc:docMk/>
            <pc:sldMk cId="0" sldId="347"/>
            <ac:spMk id="9218" creationId="{8FF78FF7-972E-17F6-346A-852C5F06B612}"/>
          </ac:spMkLst>
        </pc:spChg>
        <pc:spChg chg="mod">
          <ac:chgData name="Alexander Tevzadze" userId="a8cef4de59c3fb7d" providerId="LiveId" clId="{F0A18E03-C208-4FE3-A503-B08F84F6CB74}" dt="2025-10-19T14:46:42.629" v="442" actId="1076"/>
          <ac:spMkLst>
            <pc:docMk/>
            <pc:sldMk cId="0" sldId="347"/>
            <ac:spMk id="9221" creationId="{2669B582-98F3-133A-AD2C-E506C2EDF757}"/>
          </ac:spMkLst>
        </pc:spChg>
        <pc:spChg chg="mod">
          <ac:chgData name="Alexander Tevzadze" userId="a8cef4de59c3fb7d" providerId="LiveId" clId="{F0A18E03-C208-4FE3-A503-B08F84F6CB74}" dt="2025-10-19T14:30:46.871" v="375"/>
          <ac:spMkLst>
            <pc:docMk/>
            <pc:sldMk cId="0" sldId="347"/>
            <ac:spMk id="9225" creationId="{81547B07-D1E6-4B3D-B824-733BF749D651}"/>
          </ac:spMkLst>
        </pc:spChg>
        <pc:picChg chg="mod">
          <ac:chgData name="Alexander Tevzadze" userId="a8cef4de59c3fb7d" providerId="LiveId" clId="{F0A18E03-C208-4FE3-A503-B08F84F6CB74}" dt="2025-10-19T14:46:46.726" v="443" actId="1076"/>
          <ac:picMkLst>
            <pc:docMk/>
            <pc:sldMk cId="0" sldId="347"/>
            <ac:picMk id="9219" creationId="{A45EBF41-06FE-2D81-D208-F47C24162A55}"/>
          </ac:picMkLst>
        </pc:picChg>
        <pc:picChg chg="mod">
          <ac:chgData name="Alexander Tevzadze" userId="a8cef4de59c3fb7d" providerId="LiveId" clId="{F0A18E03-C208-4FE3-A503-B08F84F6CB74}" dt="2025-10-19T14:46:39.046" v="440" actId="1076"/>
          <ac:picMkLst>
            <pc:docMk/>
            <pc:sldMk cId="0" sldId="347"/>
            <ac:picMk id="9220" creationId="{B994B8A1-7A36-FB14-3D4F-C427951497D7}"/>
          </ac:picMkLst>
        </pc:picChg>
      </pc:sldChg>
      <pc:sldChg chg="modSp add mod">
        <pc:chgData name="Alexander Tevzadze" userId="a8cef4de59c3fb7d" providerId="LiveId" clId="{F0A18E03-C208-4FE3-A503-B08F84F6CB74}" dt="2025-10-19T14:47:19.979" v="446" actId="113"/>
        <pc:sldMkLst>
          <pc:docMk/>
          <pc:sldMk cId="0" sldId="348"/>
        </pc:sldMkLst>
        <pc:spChg chg="mod">
          <ac:chgData name="Alexander Tevzadze" userId="a8cef4de59c3fb7d" providerId="LiveId" clId="{F0A18E03-C208-4FE3-A503-B08F84F6CB74}" dt="2025-10-19T14:47:19.979" v="446" actId="113"/>
          <ac:spMkLst>
            <pc:docMk/>
            <pc:sldMk cId="0" sldId="348"/>
            <ac:spMk id="10242" creationId="{972B9320-F2BC-2F36-6DAD-5877F2914490}"/>
          </ac:spMkLst>
        </pc:spChg>
        <pc:spChg chg="mod">
          <ac:chgData name="Alexander Tevzadze" userId="a8cef4de59c3fb7d" providerId="LiveId" clId="{F0A18E03-C208-4FE3-A503-B08F84F6CB74}" dt="2025-10-19T14:30:50.335" v="376"/>
          <ac:spMkLst>
            <pc:docMk/>
            <pc:sldMk cId="0" sldId="348"/>
            <ac:spMk id="10243" creationId="{992FDD9C-C7A4-FB35-DE07-6E461B84C6B4}"/>
          </ac:spMkLst>
        </pc:spChg>
      </pc:sldChg>
      <pc:sldChg chg="modSp add">
        <pc:chgData name="Alexander Tevzadze" userId="a8cef4de59c3fb7d" providerId="LiveId" clId="{F0A18E03-C208-4FE3-A503-B08F84F6CB74}" dt="2025-10-19T14:30:53.903" v="377"/>
        <pc:sldMkLst>
          <pc:docMk/>
          <pc:sldMk cId="0" sldId="349"/>
        </pc:sldMkLst>
        <pc:spChg chg="mod">
          <ac:chgData name="Alexander Tevzadze" userId="a8cef4de59c3fb7d" providerId="LiveId" clId="{F0A18E03-C208-4FE3-A503-B08F84F6CB74}" dt="2025-10-19T14:30:53.903" v="377"/>
          <ac:spMkLst>
            <pc:docMk/>
            <pc:sldMk cId="0" sldId="349"/>
            <ac:spMk id="11272" creationId="{81230557-D990-E2E8-31BC-52E168560127}"/>
          </ac:spMkLst>
        </pc:spChg>
      </pc:sldChg>
      <pc:sldChg chg="modSp add">
        <pc:chgData name="Alexander Tevzadze" userId="a8cef4de59c3fb7d" providerId="LiveId" clId="{F0A18E03-C208-4FE3-A503-B08F84F6CB74}" dt="2025-10-19T14:30:57.370" v="378"/>
        <pc:sldMkLst>
          <pc:docMk/>
          <pc:sldMk cId="0" sldId="350"/>
        </pc:sldMkLst>
        <pc:spChg chg="mod">
          <ac:chgData name="Alexander Tevzadze" userId="a8cef4de59c3fb7d" providerId="LiveId" clId="{F0A18E03-C208-4FE3-A503-B08F84F6CB74}" dt="2025-10-19T14:30:57.370" v="378"/>
          <ac:spMkLst>
            <pc:docMk/>
            <pc:sldMk cId="0" sldId="350"/>
            <ac:spMk id="12299" creationId="{BACCEE45-EA5E-6CC4-AA98-2DCCA84B4B21}"/>
          </ac:spMkLst>
        </pc:spChg>
      </pc:sldChg>
      <pc:sldChg chg="modSp add">
        <pc:chgData name="Alexander Tevzadze" userId="a8cef4de59c3fb7d" providerId="LiveId" clId="{F0A18E03-C208-4FE3-A503-B08F84F6CB74}" dt="2025-10-19T14:31:00.753" v="379"/>
        <pc:sldMkLst>
          <pc:docMk/>
          <pc:sldMk cId="0" sldId="351"/>
        </pc:sldMkLst>
        <pc:spChg chg="mod">
          <ac:chgData name="Alexander Tevzadze" userId="a8cef4de59c3fb7d" providerId="LiveId" clId="{F0A18E03-C208-4FE3-A503-B08F84F6CB74}" dt="2025-10-19T14:31:00.753" v="379"/>
          <ac:spMkLst>
            <pc:docMk/>
            <pc:sldMk cId="0" sldId="351"/>
            <ac:spMk id="13325" creationId="{94166052-358E-8F4B-B0C2-F0C9B30325D5}"/>
          </ac:spMkLst>
        </pc:spChg>
      </pc:sldChg>
      <pc:sldChg chg="modSp add mod">
        <pc:chgData name="Alexander Tevzadze" userId="a8cef4de59c3fb7d" providerId="LiveId" clId="{F0A18E03-C208-4FE3-A503-B08F84F6CB74}" dt="2025-10-19T14:49:30.482" v="453" actId="113"/>
        <pc:sldMkLst>
          <pc:docMk/>
          <pc:sldMk cId="0" sldId="352"/>
        </pc:sldMkLst>
        <pc:spChg chg="mod">
          <ac:chgData name="Alexander Tevzadze" userId="a8cef4de59c3fb7d" providerId="LiveId" clId="{F0A18E03-C208-4FE3-A503-B08F84F6CB74}" dt="2025-10-19T14:49:30.482" v="453" actId="113"/>
          <ac:spMkLst>
            <pc:docMk/>
            <pc:sldMk cId="0" sldId="352"/>
            <ac:spMk id="14338" creationId="{CF31EAC9-35F7-20C9-2C50-838588D11039}"/>
          </ac:spMkLst>
        </pc:spChg>
        <pc:spChg chg="mod">
          <ac:chgData name="Alexander Tevzadze" userId="a8cef4de59c3fb7d" providerId="LiveId" clId="{F0A18E03-C208-4FE3-A503-B08F84F6CB74}" dt="2025-10-19T14:31:05.246" v="380"/>
          <ac:spMkLst>
            <pc:docMk/>
            <pc:sldMk cId="0" sldId="352"/>
            <ac:spMk id="14346" creationId="{9DD19DB1-4F40-91F9-E676-D418B351F06B}"/>
          </ac:spMkLst>
        </pc:spChg>
      </pc:sldChg>
      <pc:sldChg chg="modSp add mod">
        <pc:chgData name="Alexander Tevzadze" userId="a8cef4de59c3fb7d" providerId="LiveId" clId="{F0A18E03-C208-4FE3-A503-B08F84F6CB74}" dt="2025-10-19T14:48:44.427" v="452" actId="113"/>
        <pc:sldMkLst>
          <pc:docMk/>
          <pc:sldMk cId="0" sldId="353"/>
        </pc:sldMkLst>
        <pc:spChg chg="mod">
          <ac:chgData name="Alexander Tevzadze" userId="a8cef4de59c3fb7d" providerId="LiveId" clId="{F0A18E03-C208-4FE3-A503-B08F84F6CB74}" dt="2025-10-19T14:48:44.427" v="452" actId="113"/>
          <ac:spMkLst>
            <pc:docMk/>
            <pc:sldMk cId="0" sldId="353"/>
            <ac:spMk id="15362" creationId="{3D1FF75B-2FDD-D6AC-5855-ED72ADA2EE37}"/>
          </ac:spMkLst>
        </pc:spChg>
        <pc:spChg chg="mod">
          <ac:chgData name="Alexander Tevzadze" userId="a8cef4de59c3fb7d" providerId="LiveId" clId="{F0A18E03-C208-4FE3-A503-B08F84F6CB74}" dt="2025-10-19T14:31:14.374" v="381"/>
          <ac:spMkLst>
            <pc:docMk/>
            <pc:sldMk cId="0" sldId="353"/>
            <ac:spMk id="15363" creationId="{1712C51E-E364-B233-6D75-DD279ADFE64E}"/>
          </ac:spMkLst>
        </pc:spChg>
      </pc:sldChg>
      <pc:sldChg chg="modSp add mod">
        <pc:chgData name="Alexander Tevzadze" userId="a8cef4de59c3fb7d" providerId="LiveId" clId="{F0A18E03-C208-4FE3-A503-B08F84F6CB74}" dt="2025-10-19T14:50:21.334" v="455" actId="947"/>
        <pc:sldMkLst>
          <pc:docMk/>
          <pc:sldMk cId="0" sldId="354"/>
        </pc:sldMkLst>
        <pc:spChg chg="mod">
          <ac:chgData name="Alexander Tevzadze" userId="a8cef4de59c3fb7d" providerId="LiveId" clId="{F0A18E03-C208-4FE3-A503-B08F84F6CB74}" dt="2025-10-19T14:50:21.334" v="455" actId="947"/>
          <ac:spMkLst>
            <pc:docMk/>
            <pc:sldMk cId="0" sldId="354"/>
            <ac:spMk id="16386" creationId="{423B636E-03A6-04B0-FCD5-8548509E761E}"/>
          </ac:spMkLst>
        </pc:spChg>
        <pc:spChg chg="mod">
          <ac:chgData name="Alexander Tevzadze" userId="a8cef4de59c3fb7d" providerId="LiveId" clId="{F0A18E03-C208-4FE3-A503-B08F84F6CB74}" dt="2025-10-19T14:31:20.028" v="382"/>
          <ac:spMkLst>
            <pc:docMk/>
            <pc:sldMk cId="0" sldId="354"/>
            <ac:spMk id="16396" creationId="{5E86529E-DB72-ED38-B689-8DE42BD4D218}"/>
          </ac:spMkLst>
        </pc:spChg>
      </pc:sldChg>
      <pc:sldChg chg="modSp add">
        <pc:chgData name="Alexander Tevzadze" userId="a8cef4de59c3fb7d" providerId="LiveId" clId="{F0A18E03-C208-4FE3-A503-B08F84F6CB74}" dt="2025-10-19T14:31:24.073" v="383"/>
        <pc:sldMkLst>
          <pc:docMk/>
          <pc:sldMk cId="0" sldId="355"/>
        </pc:sldMkLst>
        <pc:spChg chg="mod">
          <ac:chgData name="Alexander Tevzadze" userId="a8cef4de59c3fb7d" providerId="LiveId" clId="{F0A18E03-C208-4FE3-A503-B08F84F6CB74}" dt="2025-10-19T14:31:24.073" v="383"/>
          <ac:spMkLst>
            <pc:docMk/>
            <pc:sldMk cId="0" sldId="355"/>
            <ac:spMk id="17418" creationId="{F07D8C7D-3799-9189-F338-89960DE275AE}"/>
          </ac:spMkLst>
        </pc:spChg>
      </pc:sldChg>
      <pc:sldChg chg="modSp add mod">
        <pc:chgData name="Alexander Tevzadze" userId="a8cef4de59c3fb7d" providerId="LiveId" clId="{F0A18E03-C208-4FE3-A503-B08F84F6CB74}" dt="2025-10-19T14:52:34.824" v="476" actId="6549"/>
        <pc:sldMkLst>
          <pc:docMk/>
          <pc:sldMk cId="0" sldId="356"/>
        </pc:sldMkLst>
        <pc:spChg chg="mod">
          <ac:chgData name="Alexander Tevzadze" userId="a8cef4de59c3fb7d" providerId="LiveId" clId="{F0A18E03-C208-4FE3-A503-B08F84F6CB74}" dt="2025-10-19T14:52:34.824" v="476" actId="6549"/>
          <ac:spMkLst>
            <pc:docMk/>
            <pc:sldMk cId="0" sldId="356"/>
            <ac:spMk id="18434" creationId="{AE347A3E-F710-A5F4-8CF5-3FC4E06727AE}"/>
          </ac:spMkLst>
        </pc:spChg>
        <pc:spChg chg="mod">
          <ac:chgData name="Alexander Tevzadze" userId="a8cef4de59c3fb7d" providerId="LiveId" clId="{F0A18E03-C208-4FE3-A503-B08F84F6CB74}" dt="2025-10-19T14:52:19.846" v="464" actId="1076"/>
          <ac:spMkLst>
            <pc:docMk/>
            <pc:sldMk cId="0" sldId="356"/>
            <ac:spMk id="18441" creationId="{BB288205-9DCC-726C-A706-7877AF023F43}"/>
          </ac:spMkLst>
        </pc:spChg>
        <pc:spChg chg="mod">
          <ac:chgData name="Alexander Tevzadze" userId="a8cef4de59c3fb7d" providerId="LiveId" clId="{F0A18E03-C208-4FE3-A503-B08F84F6CB74}" dt="2025-10-19T14:52:23.998" v="465" actId="1076"/>
          <ac:spMkLst>
            <pc:docMk/>
            <pc:sldMk cId="0" sldId="356"/>
            <ac:spMk id="18442" creationId="{AE767A18-77CB-5CDA-F67B-AE75DAC25FC5}"/>
          </ac:spMkLst>
        </pc:spChg>
        <pc:spChg chg="mod">
          <ac:chgData name="Alexander Tevzadze" userId="a8cef4de59c3fb7d" providerId="LiveId" clId="{F0A18E03-C208-4FE3-A503-B08F84F6CB74}" dt="2025-10-19T14:31:29.262" v="384"/>
          <ac:spMkLst>
            <pc:docMk/>
            <pc:sldMk cId="0" sldId="356"/>
            <ac:spMk id="18458" creationId="{830A61B3-8730-7C79-233D-922B1C398537}"/>
          </ac:spMkLst>
        </pc:spChg>
      </pc:sldChg>
      <pc:sldChg chg="addSp delSp modSp add mod">
        <pc:chgData name="Alexander Tevzadze" userId="a8cef4de59c3fb7d" providerId="LiveId" clId="{F0A18E03-C208-4FE3-A503-B08F84F6CB74}" dt="2025-10-19T14:58:49.634" v="490" actId="114"/>
        <pc:sldMkLst>
          <pc:docMk/>
          <pc:sldMk cId="0" sldId="357"/>
        </pc:sldMkLst>
        <pc:spChg chg="mod">
          <ac:chgData name="Alexander Tevzadze" userId="a8cef4de59c3fb7d" providerId="LiveId" clId="{F0A18E03-C208-4FE3-A503-B08F84F6CB74}" dt="2025-10-19T14:58:49.634" v="490" actId="114"/>
          <ac:spMkLst>
            <pc:docMk/>
            <pc:sldMk cId="0" sldId="357"/>
            <ac:spMk id="19458" creationId="{B6A17927-222B-801C-E81D-C3078A3705EA}"/>
          </ac:spMkLst>
        </pc:spChg>
        <pc:spChg chg="mod">
          <ac:chgData name="Alexander Tevzadze" userId="a8cef4de59c3fb7d" providerId="LiveId" clId="{F0A18E03-C208-4FE3-A503-B08F84F6CB74}" dt="2025-10-19T14:31:34.362" v="385"/>
          <ac:spMkLst>
            <pc:docMk/>
            <pc:sldMk cId="0" sldId="357"/>
            <ac:spMk id="19460" creationId="{440990C6-A39C-C8CF-6336-39DC9FFA5D5C}"/>
          </ac:spMkLst>
        </pc:spChg>
        <pc:picChg chg="add mod">
          <ac:chgData name="Alexander Tevzadze" userId="a8cef4de59c3fb7d" providerId="LiveId" clId="{F0A18E03-C208-4FE3-A503-B08F84F6CB74}" dt="2025-10-19T14:57:51.412" v="489" actId="1076"/>
          <ac:picMkLst>
            <pc:docMk/>
            <pc:sldMk cId="0" sldId="357"/>
            <ac:picMk id="3" creationId="{7D57E292-DE1F-A3E4-B4EC-3DF44442895E}"/>
          </ac:picMkLst>
        </pc:picChg>
        <pc:picChg chg="del">
          <ac:chgData name="Alexander Tevzadze" userId="a8cef4de59c3fb7d" providerId="LiveId" clId="{F0A18E03-C208-4FE3-A503-B08F84F6CB74}" dt="2025-10-19T14:57:23.181" v="477" actId="478"/>
          <ac:picMkLst>
            <pc:docMk/>
            <pc:sldMk cId="0" sldId="357"/>
            <ac:picMk id="19459" creationId="{D81BFC4A-154B-3843-AE04-A50AA40ABBAA}"/>
          </ac:picMkLst>
        </pc:picChg>
      </pc:sldChg>
      <pc:sldChg chg="modSp add mod">
        <pc:chgData name="Alexander Tevzadze" userId="a8cef4de59c3fb7d" providerId="LiveId" clId="{F0A18E03-C208-4FE3-A503-B08F84F6CB74}" dt="2025-10-19T14:59:32.901" v="493" actId="207"/>
        <pc:sldMkLst>
          <pc:docMk/>
          <pc:sldMk cId="0" sldId="358"/>
        </pc:sldMkLst>
        <pc:spChg chg="mod">
          <ac:chgData name="Alexander Tevzadze" userId="a8cef4de59c3fb7d" providerId="LiveId" clId="{F0A18E03-C208-4FE3-A503-B08F84F6CB74}" dt="2025-10-19T14:59:32.901" v="493" actId="207"/>
          <ac:spMkLst>
            <pc:docMk/>
            <pc:sldMk cId="0" sldId="358"/>
            <ac:spMk id="20482" creationId="{DA013183-B784-91AC-40A2-528D59CFF46F}"/>
          </ac:spMkLst>
        </pc:spChg>
        <pc:spChg chg="mod">
          <ac:chgData name="Alexander Tevzadze" userId="a8cef4de59c3fb7d" providerId="LiveId" clId="{F0A18E03-C208-4FE3-A503-B08F84F6CB74}" dt="2025-10-19T14:31:40.844" v="386"/>
          <ac:spMkLst>
            <pc:docMk/>
            <pc:sldMk cId="0" sldId="358"/>
            <ac:spMk id="20484" creationId="{E196FD2A-E7FD-265E-7CAF-0CA525CB851C}"/>
          </ac:spMkLst>
        </pc:spChg>
      </pc:sldChg>
      <pc:sldChg chg="addSp delSp modSp add mod">
        <pc:chgData name="Alexander Tevzadze" userId="a8cef4de59c3fb7d" providerId="LiveId" clId="{F0A18E03-C208-4FE3-A503-B08F84F6CB74}" dt="2025-10-19T15:06:53.787" v="507" actId="1076"/>
        <pc:sldMkLst>
          <pc:docMk/>
          <pc:sldMk cId="0" sldId="359"/>
        </pc:sldMkLst>
        <pc:spChg chg="mod">
          <ac:chgData name="Alexander Tevzadze" userId="a8cef4de59c3fb7d" providerId="LiveId" clId="{F0A18E03-C208-4FE3-A503-B08F84F6CB74}" dt="2025-10-19T14:31:44.050" v="387"/>
          <ac:spMkLst>
            <pc:docMk/>
            <pc:sldMk cId="0" sldId="359"/>
            <ac:spMk id="21510" creationId="{A53F49C4-1871-4C4E-5B0D-D5FE6D61C850}"/>
          </ac:spMkLst>
        </pc:spChg>
        <pc:picChg chg="add mod">
          <ac:chgData name="Alexander Tevzadze" userId="a8cef4de59c3fb7d" providerId="LiveId" clId="{F0A18E03-C208-4FE3-A503-B08F84F6CB74}" dt="2025-10-19T15:06:53.787" v="507" actId="1076"/>
          <ac:picMkLst>
            <pc:docMk/>
            <pc:sldMk cId="0" sldId="359"/>
            <ac:picMk id="3" creationId="{9AAC8F90-7916-1C98-5333-D9747B5914EE}"/>
          </ac:picMkLst>
        </pc:picChg>
        <pc:picChg chg="del">
          <ac:chgData name="Alexander Tevzadze" userId="a8cef4de59c3fb7d" providerId="LiveId" clId="{F0A18E03-C208-4FE3-A503-B08F84F6CB74}" dt="2025-10-19T15:06:38.915" v="502" actId="478"/>
          <ac:picMkLst>
            <pc:docMk/>
            <pc:sldMk cId="0" sldId="359"/>
            <ac:picMk id="21509" creationId="{6D187B37-B146-A75C-7798-1EBDD5CD8E79}"/>
          </ac:picMkLst>
        </pc:picChg>
      </pc:sldChg>
      <pc:sldChg chg="modSp add">
        <pc:chgData name="Alexander Tevzadze" userId="a8cef4de59c3fb7d" providerId="LiveId" clId="{F0A18E03-C208-4FE3-A503-B08F84F6CB74}" dt="2025-10-19T14:31:47.662" v="388"/>
        <pc:sldMkLst>
          <pc:docMk/>
          <pc:sldMk cId="0" sldId="360"/>
        </pc:sldMkLst>
        <pc:spChg chg="mod">
          <ac:chgData name="Alexander Tevzadze" userId="a8cef4de59c3fb7d" providerId="LiveId" clId="{F0A18E03-C208-4FE3-A503-B08F84F6CB74}" dt="2025-10-19T14:31:47.662" v="388"/>
          <ac:spMkLst>
            <pc:docMk/>
            <pc:sldMk cId="0" sldId="360"/>
            <ac:spMk id="22531" creationId="{B708ECCB-B260-056A-36C2-1928BD38935C}"/>
          </ac:spMkLst>
        </pc:spChg>
      </pc:sldChg>
      <pc:sldChg chg="modSp add">
        <pc:chgData name="Alexander Tevzadze" userId="a8cef4de59c3fb7d" providerId="LiveId" clId="{F0A18E03-C208-4FE3-A503-B08F84F6CB74}" dt="2025-10-19T14:31:51.256" v="389"/>
        <pc:sldMkLst>
          <pc:docMk/>
          <pc:sldMk cId="0" sldId="361"/>
        </pc:sldMkLst>
        <pc:spChg chg="mod">
          <ac:chgData name="Alexander Tevzadze" userId="a8cef4de59c3fb7d" providerId="LiveId" clId="{F0A18E03-C208-4FE3-A503-B08F84F6CB74}" dt="2025-10-19T14:31:51.256" v="389"/>
          <ac:spMkLst>
            <pc:docMk/>
            <pc:sldMk cId="0" sldId="361"/>
            <ac:spMk id="23568" creationId="{5829FB14-202D-C32B-608F-C22FE1FE07B4}"/>
          </ac:spMkLst>
        </pc:spChg>
      </pc:sldChg>
      <pc:sldChg chg="modSp add">
        <pc:chgData name="Alexander Tevzadze" userId="a8cef4de59c3fb7d" providerId="LiveId" clId="{F0A18E03-C208-4FE3-A503-B08F84F6CB74}" dt="2025-10-19T14:31:58.207" v="390"/>
        <pc:sldMkLst>
          <pc:docMk/>
          <pc:sldMk cId="0" sldId="362"/>
        </pc:sldMkLst>
        <pc:spChg chg="mod">
          <ac:chgData name="Alexander Tevzadze" userId="a8cef4de59c3fb7d" providerId="LiveId" clId="{F0A18E03-C208-4FE3-A503-B08F84F6CB74}" dt="2025-10-19T14:31:58.207" v="390"/>
          <ac:spMkLst>
            <pc:docMk/>
            <pc:sldMk cId="0" sldId="362"/>
            <ac:spMk id="24601" creationId="{230558CB-FB27-EA82-182D-041AC8D26D5B}"/>
          </ac:spMkLst>
        </pc:spChg>
      </pc:sldChg>
      <pc:sldChg chg="addSp delSp modSp add mod">
        <pc:chgData name="Alexander Tevzadze" userId="a8cef4de59c3fb7d" providerId="LiveId" clId="{F0A18E03-C208-4FE3-A503-B08F84F6CB74}" dt="2025-10-19T15:02:53.024" v="500" actId="1076"/>
        <pc:sldMkLst>
          <pc:docMk/>
          <pc:sldMk cId="0" sldId="363"/>
        </pc:sldMkLst>
        <pc:spChg chg="del">
          <ac:chgData name="Alexander Tevzadze" userId="a8cef4de59c3fb7d" providerId="LiveId" clId="{F0A18E03-C208-4FE3-A503-B08F84F6CB74}" dt="2025-10-19T15:02:46.602" v="498" actId="478"/>
          <ac:spMkLst>
            <pc:docMk/>
            <pc:sldMk cId="0" sldId="363"/>
            <ac:spMk id="25604" creationId="{D960E33F-6581-205C-5C38-B0F5E8AEA777}"/>
          </ac:spMkLst>
        </pc:spChg>
        <pc:spChg chg="mod">
          <ac:chgData name="Alexander Tevzadze" userId="a8cef4de59c3fb7d" providerId="LiveId" clId="{F0A18E03-C208-4FE3-A503-B08F84F6CB74}" dt="2025-10-19T14:32:02.276" v="391"/>
          <ac:spMkLst>
            <pc:docMk/>
            <pc:sldMk cId="0" sldId="363"/>
            <ac:spMk id="25605" creationId="{8CE7B8F0-EBB3-F0A5-87C8-102820F5AD52}"/>
          </ac:spMkLst>
        </pc:spChg>
        <pc:picChg chg="add mod">
          <ac:chgData name="Alexander Tevzadze" userId="a8cef4de59c3fb7d" providerId="LiveId" clId="{F0A18E03-C208-4FE3-A503-B08F84F6CB74}" dt="2025-10-19T15:02:53.024" v="500" actId="1076"/>
          <ac:picMkLst>
            <pc:docMk/>
            <pc:sldMk cId="0" sldId="363"/>
            <ac:picMk id="3" creationId="{8EFBB37B-E8E4-DBC6-5E7F-06376823B8E4}"/>
          </ac:picMkLst>
        </pc:picChg>
        <pc:picChg chg="del mod">
          <ac:chgData name="Alexander Tevzadze" userId="a8cef4de59c3fb7d" providerId="LiveId" clId="{F0A18E03-C208-4FE3-A503-B08F84F6CB74}" dt="2025-10-19T15:02:45.197" v="497" actId="478"/>
          <ac:picMkLst>
            <pc:docMk/>
            <pc:sldMk cId="0" sldId="363"/>
            <ac:picMk id="25603" creationId="{B7974A1E-4A3C-D651-407D-118E515DAF31}"/>
          </ac:picMkLst>
        </pc:picChg>
      </pc:sldChg>
      <pc:sldChg chg="modSp add mod">
        <pc:chgData name="Alexander Tevzadze" userId="a8cef4de59c3fb7d" providerId="LiveId" clId="{F0A18E03-C208-4FE3-A503-B08F84F6CB74}" dt="2025-10-19T15:08:14.003" v="530" actId="114"/>
        <pc:sldMkLst>
          <pc:docMk/>
          <pc:sldMk cId="0" sldId="364"/>
        </pc:sldMkLst>
        <pc:spChg chg="mod">
          <ac:chgData name="Alexander Tevzadze" userId="a8cef4de59c3fb7d" providerId="LiveId" clId="{F0A18E03-C208-4FE3-A503-B08F84F6CB74}" dt="2025-10-19T15:08:14.003" v="530" actId="114"/>
          <ac:spMkLst>
            <pc:docMk/>
            <pc:sldMk cId="0" sldId="364"/>
            <ac:spMk id="26626" creationId="{D0C7FD96-E02B-2F23-5687-BA208D37A995}"/>
          </ac:spMkLst>
        </pc:spChg>
        <pc:spChg chg="mod">
          <ac:chgData name="Alexander Tevzadze" userId="a8cef4de59c3fb7d" providerId="LiveId" clId="{F0A18E03-C208-4FE3-A503-B08F84F6CB74}" dt="2025-10-19T14:32:05.906" v="392"/>
          <ac:spMkLst>
            <pc:docMk/>
            <pc:sldMk cId="0" sldId="364"/>
            <ac:spMk id="26643" creationId="{A87472C6-1834-A400-1B9A-A82849D54AAC}"/>
          </ac:spMkLst>
        </pc:spChg>
      </pc:sldChg>
      <pc:sldChg chg="modSp add">
        <pc:chgData name="Alexander Tevzadze" userId="a8cef4de59c3fb7d" providerId="LiveId" clId="{F0A18E03-C208-4FE3-A503-B08F84F6CB74}" dt="2025-10-19T15:08:33.718" v="532" actId="14100"/>
        <pc:sldMkLst>
          <pc:docMk/>
          <pc:sldMk cId="0" sldId="365"/>
        </pc:sldMkLst>
        <pc:spChg chg="mod">
          <ac:chgData name="Alexander Tevzadze" userId="a8cef4de59c3fb7d" providerId="LiveId" clId="{F0A18E03-C208-4FE3-A503-B08F84F6CB74}" dt="2025-10-19T15:08:33.718" v="532" actId="14100"/>
          <ac:spMkLst>
            <pc:docMk/>
            <pc:sldMk cId="0" sldId="365"/>
            <ac:spMk id="27651" creationId="{430E93EA-606C-EE26-F4F9-1C087FD88FF3}"/>
          </ac:spMkLst>
        </pc:spChg>
        <pc:spChg chg="mod">
          <ac:chgData name="Alexander Tevzadze" userId="a8cef4de59c3fb7d" providerId="LiveId" clId="{F0A18E03-C208-4FE3-A503-B08F84F6CB74}" dt="2025-10-19T14:32:10.127" v="393"/>
          <ac:spMkLst>
            <pc:docMk/>
            <pc:sldMk cId="0" sldId="365"/>
            <ac:spMk id="27654" creationId="{3B8367F9-DB43-B366-88AE-E3E8B379069E}"/>
          </ac:spMkLst>
        </pc:spChg>
      </pc:sldChg>
      <pc:sldChg chg="modSp add">
        <pc:chgData name="Alexander Tevzadze" userId="a8cef4de59c3fb7d" providerId="LiveId" clId="{F0A18E03-C208-4FE3-A503-B08F84F6CB74}" dt="2025-10-19T14:32:13.262" v="394"/>
        <pc:sldMkLst>
          <pc:docMk/>
          <pc:sldMk cId="0" sldId="366"/>
        </pc:sldMkLst>
        <pc:spChg chg="mod">
          <ac:chgData name="Alexander Tevzadze" userId="a8cef4de59c3fb7d" providerId="LiveId" clId="{F0A18E03-C208-4FE3-A503-B08F84F6CB74}" dt="2025-10-19T14:32:13.262" v="394"/>
          <ac:spMkLst>
            <pc:docMk/>
            <pc:sldMk cId="0" sldId="366"/>
            <ac:spMk id="28675" creationId="{74960DC0-6247-8CD9-3218-5F7825D1FF4D}"/>
          </ac:spMkLst>
        </pc:spChg>
      </pc:sldChg>
      <pc:sldChg chg="modSp add">
        <pc:chgData name="Alexander Tevzadze" userId="a8cef4de59c3fb7d" providerId="LiveId" clId="{F0A18E03-C208-4FE3-A503-B08F84F6CB74}" dt="2025-10-19T14:32:20.885" v="395"/>
        <pc:sldMkLst>
          <pc:docMk/>
          <pc:sldMk cId="0" sldId="367"/>
        </pc:sldMkLst>
        <pc:spChg chg="mod">
          <ac:chgData name="Alexander Tevzadze" userId="a8cef4de59c3fb7d" providerId="LiveId" clId="{F0A18E03-C208-4FE3-A503-B08F84F6CB74}" dt="2025-10-19T14:32:20.885" v="395"/>
          <ac:spMkLst>
            <pc:docMk/>
            <pc:sldMk cId="0" sldId="367"/>
            <ac:spMk id="29701" creationId="{FA819757-07F5-0C57-E0E4-604C092D9C72}"/>
          </ac:spMkLst>
        </pc:spChg>
      </pc:sldChg>
      <pc:sldChg chg="modSp add">
        <pc:chgData name="Alexander Tevzadze" userId="a8cef4de59c3fb7d" providerId="LiveId" clId="{F0A18E03-C208-4FE3-A503-B08F84F6CB74}" dt="2025-10-19T14:32:25.016" v="396"/>
        <pc:sldMkLst>
          <pc:docMk/>
          <pc:sldMk cId="0" sldId="368"/>
        </pc:sldMkLst>
        <pc:spChg chg="mod">
          <ac:chgData name="Alexander Tevzadze" userId="a8cef4de59c3fb7d" providerId="LiveId" clId="{F0A18E03-C208-4FE3-A503-B08F84F6CB74}" dt="2025-10-19T14:32:25.016" v="396"/>
          <ac:spMkLst>
            <pc:docMk/>
            <pc:sldMk cId="0" sldId="368"/>
            <ac:spMk id="30731" creationId="{5C2EFB3B-2FE3-045B-F479-D45B6E33D021}"/>
          </ac:spMkLst>
        </pc:spChg>
      </pc:sldChg>
      <pc:sldChg chg="modSp add">
        <pc:chgData name="Alexander Tevzadze" userId="a8cef4de59c3fb7d" providerId="LiveId" clId="{F0A18E03-C208-4FE3-A503-B08F84F6CB74}" dt="2025-10-19T14:32:27.918" v="397"/>
        <pc:sldMkLst>
          <pc:docMk/>
          <pc:sldMk cId="0" sldId="369"/>
        </pc:sldMkLst>
        <pc:spChg chg="mod">
          <ac:chgData name="Alexander Tevzadze" userId="a8cef4de59c3fb7d" providerId="LiveId" clId="{F0A18E03-C208-4FE3-A503-B08F84F6CB74}" dt="2025-10-19T14:32:27.918" v="397"/>
          <ac:spMkLst>
            <pc:docMk/>
            <pc:sldMk cId="0" sldId="369"/>
            <ac:spMk id="31747" creationId="{0A0D92A8-BE06-EE5B-204C-D4EAF34F00F1}"/>
          </ac:spMkLst>
        </pc:spChg>
      </pc:sldChg>
      <pc:sldChg chg="modSp add">
        <pc:chgData name="Alexander Tevzadze" userId="a8cef4de59c3fb7d" providerId="LiveId" clId="{F0A18E03-C208-4FE3-A503-B08F84F6CB74}" dt="2025-10-19T14:32:30.918" v="398"/>
        <pc:sldMkLst>
          <pc:docMk/>
          <pc:sldMk cId="0" sldId="370"/>
        </pc:sldMkLst>
        <pc:spChg chg="mod">
          <ac:chgData name="Alexander Tevzadze" userId="a8cef4de59c3fb7d" providerId="LiveId" clId="{F0A18E03-C208-4FE3-A503-B08F84F6CB74}" dt="2025-10-19T14:32:30.918" v="398"/>
          <ac:spMkLst>
            <pc:docMk/>
            <pc:sldMk cId="0" sldId="370"/>
            <ac:spMk id="32772" creationId="{518EDD77-CB75-B9F8-3FD7-6795A128A101}"/>
          </ac:spMkLst>
        </pc:spChg>
      </pc:sldChg>
      <pc:sldChg chg="modSp add">
        <pc:chgData name="Alexander Tevzadze" userId="a8cef4de59c3fb7d" providerId="LiveId" clId="{F0A18E03-C208-4FE3-A503-B08F84F6CB74}" dt="2025-10-19T14:32:34.885" v="399"/>
        <pc:sldMkLst>
          <pc:docMk/>
          <pc:sldMk cId="0" sldId="372"/>
        </pc:sldMkLst>
        <pc:spChg chg="mod">
          <ac:chgData name="Alexander Tevzadze" userId="a8cef4de59c3fb7d" providerId="LiveId" clId="{F0A18E03-C208-4FE3-A503-B08F84F6CB74}" dt="2025-10-19T14:32:34.885" v="399"/>
          <ac:spMkLst>
            <pc:docMk/>
            <pc:sldMk cId="0" sldId="372"/>
            <ac:spMk id="33795" creationId="{4702DE87-FE0E-E828-CFBA-AE1E6946D5E4}"/>
          </ac:spMkLst>
        </pc:spChg>
      </pc:sldChg>
      <pc:sldChg chg="modSp add mod">
        <pc:chgData name="Alexander Tevzadze" userId="a8cef4de59c3fb7d" providerId="LiveId" clId="{F0A18E03-C208-4FE3-A503-B08F84F6CB74}" dt="2025-10-19T15:09:50.742" v="535" actId="404"/>
        <pc:sldMkLst>
          <pc:docMk/>
          <pc:sldMk cId="0" sldId="373"/>
        </pc:sldMkLst>
        <pc:spChg chg="mod">
          <ac:chgData name="Alexander Tevzadze" userId="a8cef4de59c3fb7d" providerId="LiveId" clId="{F0A18E03-C208-4FE3-A503-B08F84F6CB74}" dt="2025-10-19T15:09:50.742" v="535" actId="404"/>
          <ac:spMkLst>
            <pc:docMk/>
            <pc:sldMk cId="0" sldId="373"/>
            <ac:spMk id="34818" creationId="{07A34B5E-E287-6A19-27AB-80868F3C1776}"/>
          </ac:spMkLst>
        </pc:spChg>
        <pc:spChg chg="mod">
          <ac:chgData name="Alexander Tevzadze" userId="a8cef4de59c3fb7d" providerId="LiveId" clId="{F0A18E03-C208-4FE3-A503-B08F84F6CB74}" dt="2025-10-19T14:32:44.503" v="400"/>
          <ac:spMkLst>
            <pc:docMk/>
            <pc:sldMk cId="0" sldId="373"/>
            <ac:spMk id="34819" creationId="{6BAF2CD8-447F-9865-9B03-E387720EDDDE}"/>
          </ac:spMkLst>
        </pc:spChg>
      </pc:sldChg>
      <pc:sldChg chg="modSp add">
        <pc:chgData name="Alexander Tevzadze" userId="a8cef4de59c3fb7d" providerId="LiveId" clId="{F0A18E03-C208-4FE3-A503-B08F84F6CB74}" dt="2025-10-19T14:32:47.522" v="401"/>
        <pc:sldMkLst>
          <pc:docMk/>
          <pc:sldMk cId="0" sldId="374"/>
        </pc:sldMkLst>
        <pc:spChg chg="mod">
          <ac:chgData name="Alexander Tevzadze" userId="a8cef4de59c3fb7d" providerId="LiveId" clId="{F0A18E03-C208-4FE3-A503-B08F84F6CB74}" dt="2025-10-19T14:32:47.522" v="401"/>
          <ac:spMkLst>
            <pc:docMk/>
            <pc:sldMk cId="0" sldId="374"/>
            <ac:spMk id="35844" creationId="{6CF0515D-F3C0-B401-23FA-13CD6A6E3E1F}"/>
          </ac:spMkLst>
        </pc:spChg>
      </pc:sldChg>
      <pc:sldChg chg="modSp add">
        <pc:chgData name="Alexander Tevzadze" userId="a8cef4de59c3fb7d" providerId="LiveId" clId="{F0A18E03-C208-4FE3-A503-B08F84F6CB74}" dt="2025-10-19T14:32:52.535" v="402"/>
        <pc:sldMkLst>
          <pc:docMk/>
          <pc:sldMk cId="0" sldId="375"/>
        </pc:sldMkLst>
        <pc:spChg chg="mod">
          <ac:chgData name="Alexander Tevzadze" userId="a8cef4de59c3fb7d" providerId="LiveId" clId="{F0A18E03-C208-4FE3-A503-B08F84F6CB74}" dt="2025-10-19T14:32:52.535" v="402"/>
          <ac:spMkLst>
            <pc:docMk/>
            <pc:sldMk cId="0" sldId="375"/>
            <ac:spMk id="36870" creationId="{186F2700-83D7-2359-8B86-DDC6066D8F76}"/>
          </ac:spMkLst>
        </pc:spChg>
      </pc:sldChg>
      <pc:sldChg chg="modSp add">
        <pc:chgData name="Alexander Tevzadze" userId="a8cef4de59c3fb7d" providerId="LiveId" clId="{F0A18E03-C208-4FE3-A503-B08F84F6CB74}" dt="2025-10-19T14:32:57.052" v="403"/>
        <pc:sldMkLst>
          <pc:docMk/>
          <pc:sldMk cId="0" sldId="376"/>
        </pc:sldMkLst>
        <pc:spChg chg="mod">
          <ac:chgData name="Alexander Tevzadze" userId="a8cef4de59c3fb7d" providerId="LiveId" clId="{F0A18E03-C208-4FE3-A503-B08F84F6CB74}" dt="2025-10-19T14:32:57.052" v="403"/>
          <ac:spMkLst>
            <pc:docMk/>
            <pc:sldMk cId="0" sldId="376"/>
            <ac:spMk id="37900" creationId="{0A2D86E7-3071-2C95-6E27-D3E2640BD03F}"/>
          </ac:spMkLst>
        </pc:spChg>
      </pc:sldChg>
      <pc:sldChg chg="modSp add mod">
        <pc:chgData name="Alexander Tevzadze" userId="a8cef4de59c3fb7d" providerId="LiveId" clId="{F0A18E03-C208-4FE3-A503-B08F84F6CB74}" dt="2025-10-19T15:10:55.003" v="540" actId="1038"/>
        <pc:sldMkLst>
          <pc:docMk/>
          <pc:sldMk cId="0" sldId="377"/>
        </pc:sldMkLst>
        <pc:spChg chg="mod">
          <ac:chgData name="Alexander Tevzadze" userId="a8cef4de59c3fb7d" providerId="LiveId" clId="{F0A18E03-C208-4FE3-A503-B08F84F6CB74}" dt="2025-10-19T15:10:43.193" v="538" actId="14100"/>
          <ac:spMkLst>
            <pc:docMk/>
            <pc:sldMk cId="0" sldId="377"/>
            <ac:spMk id="38921" creationId="{8E7D1D19-2858-F74C-2DF0-E1BFC457D3C4}"/>
          </ac:spMkLst>
        </pc:spChg>
        <pc:spChg chg="mod">
          <ac:chgData name="Alexander Tevzadze" userId="a8cef4de59c3fb7d" providerId="LiveId" clId="{F0A18E03-C208-4FE3-A503-B08F84F6CB74}" dt="2025-10-19T15:10:48.146" v="539" actId="1076"/>
          <ac:spMkLst>
            <pc:docMk/>
            <pc:sldMk cId="0" sldId="377"/>
            <ac:spMk id="38924" creationId="{4BEE1B8A-1AED-ABAC-5A69-8D8C029EB612}"/>
          </ac:spMkLst>
        </pc:spChg>
        <pc:spChg chg="mod">
          <ac:chgData name="Alexander Tevzadze" userId="a8cef4de59c3fb7d" providerId="LiveId" clId="{F0A18E03-C208-4FE3-A503-B08F84F6CB74}" dt="2025-10-19T15:10:55.003" v="540" actId="1038"/>
          <ac:spMkLst>
            <pc:docMk/>
            <pc:sldMk cId="0" sldId="377"/>
            <ac:spMk id="38927" creationId="{B69A2D33-D5C1-CFFB-8BC8-81B0082FD5E8}"/>
          </ac:spMkLst>
        </pc:spChg>
        <pc:spChg chg="mod">
          <ac:chgData name="Alexander Tevzadze" userId="a8cef4de59c3fb7d" providerId="LiveId" clId="{F0A18E03-C208-4FE3-A503-B08F84F6CB74}" dt="2025-10-19T14:33:01.159" v="404"/>
          <ac:spMkLst>
            <pc:docMk/>
            <pc:sldMk cId="0" sldId="377"/>
            <ac:spMk id="38928" creationId="{FA17CFF8-A52B-C23C-13DE-C6AF5E9827B8}"/>
          </ac:spMkLst>
        </pc:spChg>
      </pc:sldChg>
      <pc:sldChg chg="addSp delSp modSp add mod modAnim">
        <pc:chgData name="Alexander Tevzadze" userId="a8cef4de59c3fb7d" providerId="LiveId" clId="{F0A18E03-C208-4FE3-A503-B08F84F6CB74}" dt="2025-10-19T14:34:48.981" v="422" actId="14100"/>
        <pc:sldMkLst>
          <pc:docMk/>
          <pc:sldMk cId="0" sldId="378"/>
        </pc:sldMkLst>
        <pc:spChg chg="mod">
          <ac:chgData name="Alexander Tevzadze" userId="a8cef4de59c3fb7d" providerId="LiveId" clId="{F0A18E03-C208-4FE3-A503-B08F84F6CB74}" dt="2025-10-19T14:33:07.382" v="405"/>
          <ac:spMkLst>
            <pc:docMk/>
            <pc:sldMk cId="0" sldId="378"/>
            <ac:spMk id="39939" creationId="{8D35ED16-1566-D2AB-25DE-884A47325010}"/>
          </ac:spMkLst>
        </pc:spChg>
        <pc:picChg chg="del">
          <ac:chgData name="Alexander Tevzadze" userId="a8cef4de59c3fb7d" providerId="LiveId" clId="{F0A18E03-C208-4FE3-A503-B08F84F6CB74}" dt="2025-10-19T14:34:15.529" v="418" actId="478"/>
          <ac:picMkLst>
            <pc:docMk/>
            <pc:sldMk cId="0" sldId="378"/>
            <ac:picMk id="2" creationId="{14641F8A-99D9-8859-EE0E-4835B4872C9E}"/>
          </ac:picMkLst>
        </pc:picChg>
        <pc:picChg chg="add mod">
          <ac:chgData name="Alexander Tevzadze" userId="a8cef4de59c3fb7d" providerId="LiveId" clId="{F0A18E03-C208-4FE3-A503-B08F84F6CB74}" dt="2025-10-19T14:34:48.981" v="422" actId="14100"/>
          <ac:picMkLst>
            <pc:docMk/>
            <pc:sldMk cId="0" sldId="378"/>
            <ac:picMk id="3" creationId="{BB7945C3-ED8E-3962-FA5E-1195C4ACC333}"/>
          </ac:picMkLst>
        </pc:picChg>
      </pc:sldChg>
      <pc:sldChg chg="modSp add mod">
        <pc:chgData name="Alexander Tevzadze" userId="a8cef4de59c3fb7d" providerId="LiveId" clId="{F0A18E03-C208-4FE3-A503-B08F84F6CB74}" dt="2025-10-19T15:22:47.878" v="930" actId="20577"/>
        <pc:sldMkLst>
          <pc:docMk/>
          <pc:sldMk cId="0" sldId="379"/>
        </pc:sldMkLst>
        <pc:spChg chg="mod">
          <ac:chgData name="Alexander Tevzadze" userId="a8cef4de59c3fb7d" providerId="LiveId" clId="{F0A18E03-C208-4FE3-A503-B08F84F6CB74}" dt="2025-10-19T15:22:47.878" v="930" actId="20577"/>
          <ac:spMkLst>
            <pc:docMk/>
            <pc:sldMk cId="0" sldId="379"/>
            <ac:spMk id="41986" creationId="{9F25EB02-A7AA-7FCF-81AC-B7B8AA1B8B80}"/>
          </ac:spMkLst>
        </pc:spChg>
        <pc:spChg chg="mod">
          <ac:chgData name="Alexander Tevzadze" userId="a8cef4de59c3fb7d" providerId="LiveId" clId="{F0A18E03-C208-4FE3-A503-B08F84F6CB74}" dt="2025-10-19T14:33:14.437" v="407"/>
          <ac:spMkLst>
            <pc:docMk/>
            <pc:sldMk cId="0" sldId="379"/>
            <ac:spMk id="41987" creationId="{24958CA3-2FE1-D9E8-33FA-739D9788BFD2}"/>
          </ac:spMkLst>
        </pc:spChg>
        <pc:spChg chg="mod">
          <ac:chgData name="Alexander Tevzadze" userId="a8cef4de59c3fb7d" providerId="LiveId" clId="{F0A18E03-C208-4FE3-A503-B08F84F6CB74}" dt="2025-10-19T15:16:28.617" v="618" actId="1076"/>
          <ac:spMkLst>
            <pc:docMk/>
            <pc:sldMk cId="0" sldId="379"/>
            <ac:spMk id="41989" creationId="{166EF527-027F-3596-3A18-F44727ED506E}"/>
          </ac:spMkLst>
        </pc:spChg>
        <pc:spChg chg="mod">
          <ac:chgData name="Alexander Tevzadze" userId="a8cef4de59c3fb7d" providerId="LiveId" clId="{F0A18E03-C208-4FE3-A503-B08F84F6CB74}" dt="2025-10-19T15:16:28.617" v="618" actId="1076"/>
          <ac:spMkLst>
            <pc:docMk/>
            <pc:sldMk cId="0" sldId="379"/>
            <ac:spMk id="41990" creationId="{C1FD861D-A9BC-3F4A-DBCB-36CF0520DBD9}"/>
          </ac:spMkLst>
        </pc:spChg>
        <pc:spChg chg="mod">
          <ac:chgData name="Alexander Tevzadze" userId="a8cef4de59c3fb7d" providerId="LiveId" clId="{F0A18E03-C208-4FE3-A503-B08F84F6CB74}" dt="2025-10-19T15:16:28.617" v="618" actId="1076"/>
          <ac:spMkLst>
            <pc:docMk/>
            <pc:sldMk cId="0" sldId="379"/>
            <ac:spMk id="41991" creationId="{9F762BA3-0911-2D41-EE54-5450B9C65001}"/>
          </ac:spMkLst>
        </pc:spChg>
      </pc:sldChg>
      <pc:sldChg chg="modSp add">
        <pc:chgData name="Alexander Tevzadze" userId="a8cef4de59c3fb7d" providerId="LiveId" clId="{F0A18E03-C208-4FE3-A503-B08F84F6CB74}" dt="2025-10-19T14:33:10.342" v="406"/>
        <pc:sldMkLst>
          <pc:docMk/>
          <pc:sldMk cId="0" sldId="380"/>
        </pc:sldMkLst>
        <pc:spChg chg="mod">
          <ac:chgData name="Alexander Tevzadze" userId="a8cef4de59c3fb7d" providerId="LiveId" clId="{F0A18E03-C208-4FE3-A503-B08F84F6CB74}" dt="2025-10-19T14:33:10.342" v="406"/>
          <ac:spMkLst>
            <pc:docMk/>
            <pc:sldMk cId="0" sldId="380"/>
            <ac:spMk id="40971" creationId="{A14EA051-1607-D3EB-6EC0-C3D799E6F9E1}"/>
          </ac:spMkLst>
        </pc:spChg>
      </pc:sldChg>
      <pc:sldChg chg="addSp delSp modSp add mod">
        <pc:chgData name="Alexander Tevzadze" userId="a8cef4de59c3fb7d" providerId="LiveId" clId="{F0A18E03-C208-4FE3-A503-B08F84F6CB74}" dt="2025-10-19T16:15:44.113" v="2194" actId="403"/>
        <pc:sldMkLst>
          <pc:docMk/>
          <pc:sldMk cId="0" sldId="381"/>
        </pc:sldMkLst>
        <pc:spChg chg="mod">
          <ac:chgData name="Alexander Tevzadze" userId="a8cef4de59c3fb7d" providerId="LiveId" clId="{F0A18E03-C208-4FE3-A503-B08F84F6CB74}" dt="2025-10-19T15:42:38.485" v="1219" actId="6549"/>
          <ac:spMkLst>
            <pc:docMk/>
            <pc:sldMk cId="0" sldId="381"/>
            <ac:spMk id="46082" creationId="{C5A4D113-317C-2619-3121-17836838400F}"/>
          </ac:spMkLst>
        </pc:spChg>
        <pc:spChg chg="mod">
          <ac:chgData name="Alexander Tevzadze" userId="a8cef4de59c3fb7d" providerId="LiveId" clId="{F0A18E03-C208-4FE3-A503-B08F84F6CB74}" dt="2025-10-19T14:33:29.631" v="411"/>
          <ac:spMkLst>
            <pc:docMk/>
            <pc:sldMk cId="0" sldId="381"/>
            <ac:spMk id="46083" creationId="{1BEC1D6A-C7A4-FA27-AF3B-A56E8F79C3CB}"/>
          </ac:spMkLst>
        </pc:spChg>
        <pc:graphicFrameChg chg="add del mod modGraphic">
          <ac:chgData name="Alexander Tevzadze" userId="a8cef4de59c3fb7d" providerId="LiveId" clId="{F0A18E03-C208-4FE3-A503-B08F84F6CB74}" dt="2025-10-19T15:44:23.310" v="1320" actId="478"/>
          <ac:graphicFrameMkLst>
            <pc:docMk/>
            <pc:sldMk cId="0" sldId="381"/>
            <ac:graphicFrameMk id="2" creationId="{EEE51F43-AC10-74BC-8D2E-E7277769D099}"/>
          </ac:graphicFrameMkLst>
        </pc:graphicFrameChg>
        <pc:graphicFrameChg chg="add mod modGraphic">
          <ac:chgData name="Alexander Tevzadze" userId="a8cef4de59c3fb7d" providerId="LiveId" clId="{F0A18E03-C208-4FE3-A503-B08F84F6CB74}" dt="2025-10-19T16:15:44.113" v="2194" actId="403"/>
          <ac:graphicFrameMkLst>
            <pc:docMk/>
            <pc:sldMk cId="0" sldId="381"/>
            <ac:graphicFrameMk id="3" creationId="{E611801C-0A53-C041-4A1F-E823A17B982D}"/>
          </ac:graphicFrameMkLst>
        </pc:graphicFrameChg>
        <pc:picChg chg="add del mod">
          <ac:chgData name="Alexander Tevzadze" userId="a8cef4de59c3fb7d" providerId="LiveId" clId="{F0A18E03-C208-4FE3-A503-B08F84F6CB74}" dt="2025-10-19T15:53:40.437" v="1658" actId="478"/>
          <ac:picMkLst>
            <pc:docMk/>
            <pc:sldMk cId="0" sldId="381"/>
            <ac:picMk id="5" creationId="{1A087C87-B77D-CE40-0DAB-47FDB11F952F}"/>
          </ac:picMkLst>
        </pc:picChg>
        <pc:picChg chg="add del mod">
          <ac:chgData name="Alexander Tevzadze" userId="a8cef4de59c3fb7d" providerId="LiveId" clId="{F0A18E03-C208-4FE3-A503-B08F84F6CB74}" dt="2025-10-19T15:58:08.637" v="1767" actId="478"/>
          <ac:picMkLst>
            <pc:docMk/>
            <pc:sldMk cId="0" sldId="381"/>
            <ac:picMk id="7" creationId="{3C78B10A-FC8F-A28E-0AC7-0A185EC928AF}"/>
          </ac:picMkLst>
        </pc:picChg>
        <pc:picChg chg="add del mod">
          <ac:chgData name="Alexander Tevzadze" userId="a8cef4de59c3fb7d" providerId="LiveId" clId="{F0A18E03-C208-4FE3-A503-B08F84F6CB74}" dt="2025-10-19T15:58:13.620" v="1769" actId="478"/>
          <ac:picMkLst>
            <pc:docMk/>
            <pc:sldMk cId="0" sldId="381"/>
            <ac:picMk id="9" creationId="{DFD5FB3A-005F-D001-0C3E-458020972B90}"/>
          </ac:picMkLst>
        </pc:picChg>
        <pc:picChg chg="add del mod">
          <ac:chgData name="Alexander Tevzadze" userId="a8cef4de59c3fb7d" providerId="LiveId" clId="{F0A18E03-C208-4FE3-A503-B08F84F6CB74}" dt="2025-10-19T15:58:14.273" v="1770" actId="478"/>
          <ac:picMkLst>
            <pc:docMk/>
            <pc:sldMk cId="0" sldId="381"/>
            <ac:picMk id="10" creationId="{C0F42020-EE03-B40E-9CD6-513643E62E5A}"/>
          </ac:picMkLst>
        </pc:picChg>
        <pc:picChg chg="add del mod">
          <ac:chgData name="Alexander Tevzadze" userId="a8cef4de59c3fb7d" providerId="LiveId" clId="{F0A18E03-C208-4FE3-A503-B08F84F6CB74}" dt="2025-10-19T15:58:14.864" v="1771" actId="478"/>
          <ac:picMkLst>
            <pc:docMk/>
            <pc:sldMk cId="0" sldId="381"/>
            <ac:picMk id="11" creationId="{88B0F022-1BA5-DFA8-38EF-22142FC6A011}"/>
          </ac:picMkLst>
        </pc:picChg>
        <pc:picChg chg="add del mod">
          <ac:chgData name="Alexander Tevzadze" userId="a8cef4de59c3fb7d" providerId="LiveId" clId="{F0A18E03-C208-4FE3-A503-B08F84F6CB74}" dt="2025-10-19T16:00:04.028" v="1797" actId="478"/>
          <ac:picMkLst>
            <pc:docMk/>
            <pc:sldMk cId="0" sldId="381"/>
            <ac:picMk id="13" creationId="{1D415D1E-7C66-8091-3343-45989DEF91B8}"/>
          </ac:picMkLst>
        </pc:picChg>
        <pc:picChg chg="add mod">
          <ac:chgData name="Alexander Tevzadze" userId="a8cef4de59c3fb7d" providerId="LiveId" clId="{F0A18E03-C208-4FE3-A503-B08F84F6CB74}" dt="2025-10-19T16:02:57.619" v="1807" actId="1076"/>
          <ac:picMkLst>
            <pc:docMk/>
            <pc:sldMk cId="0" sldId="381"/>
            <ac:picMk id="15" creationId="{8547D59F-5726-91B7-3251-EAA2BB99EB2F}"/>
          </ac:picMkLst>
        </pc:picChg>
        <pc:picChg chg="add del mod">
          <ac:chgData name="Alexander Tevzadze" userId="a8cef4de59c3fb7d" providerId="LiveId" clId="{F0A18E03-C208-4FE3-A503-B08F84F6CB74}" dt="2025-10-19T15:59:11.460" v="1785" actId="478"/>
          <ac:picMkLst>
            <pc:docMk/>
            <pc:sldMk cId="0" sldId="381"/>
            <ac:picMk id="17" creationId="{67891AD3-1202-6B43-9B78-441840B4BECB}"/>
          </ac:picMkLst>
        </pc:picChg>
        <pc:picChg chg="add del mod">
          <ac:chgData name="Alexander Tevzadze" userId="a8cef4de59c3fb7d" providerId="LiveId" clId="{F0A18E03-C208-4FE3-A503-B08F84F6CB74}" dt="2025-10-19T15:59:12.108" v="1786" actId="478"/>
          <ac:picMkLst>
            <pc:docMk/>
            <pc:sldMk cId="0" sldId="381"/>
            <ac:picMk id="18" creationId="{7C9D4CB4-4D55-3755-CB80-146925B68920}"/>
          </ac:picMkLst>
        </pc:picChg>
        <pc:picChg chg="add del mod">
          <ac:chgData name="Alexander Tevzadze" userId="a8cef4de59c3fb7d" providerId="LiveId" clId="{F0A18E03-C208-4FE3-A503-B08F84F6CB74}" dt="2025-10-19T15:59:12.649" v="1787" actId="478"/>
          <ac:picMkLst>
            <pc:docMk/>
            <pc:sldMk cId="0" sldId="381"/>
            <ac:picMk id="19" creationId="{1F8F73A6-2BB5-D83B-EEF6-A13D9B115147}"/>
          </ac:picMkLst>
        </pc:picChg>
        <pc:picChg chg="add mod">
          <ac:chgData name="Alexander Tevzadze" userId="a8cef4de59c3fb7d" providerId="LiveId" clId="{F0A18E03-C208-4FE3-A503-B08F84F6CB74}" dt="2025-10-19T16:13:59.165" v="2188" actId="1038"/>
          <ac:picMkLst>
            <pc:docMk/>
            <pc:sldMk cId="0" sldId="381"/>
            <ac:picMk id="21" creationId="{086B05DB-2A7E-F474-DFC6-60D849EBE669}"/>
          </ac:picMkLst>
        </pc:picChg>
        <pc:picChg chg="add mod">
          <ac:chgData name="Alexander Tevzadze" userId="a8cef4de59c3fb7d" providerId="LiveId" clId="{F0A18E03-C208-4FE3-A503-B08F84F6CB74}" dt="2025-10-19T16:02:57.619" v="1807" actId="1076"/>
          <ac:picMkLst>
            <pc:docMk/>
            <pc:sldMk cId="0" sldId="381"/>
            <ac:picMk id="22" creationId="{E02DB0BF-1D3A-0BA2-4EC6-ECCA46BECFC5}"/>
          </ac:picMkLst>
        </pc:picChg>
        <pc:picChg chg="add mod">
          <ac:chgData name="Alexander Tevzadze" userId="a8cef4de59c3fb7d" providerId="LiveId" clId="{F0A18E03-C208-4FE3-A503-B08F84F6CB74}" dt="2025-10-19T16:02:57.619" v="1807" actId="1076"/>
          <ac:picMkLst>
            <pc:docMk/>
            <pc:sldMk cId="0" sldId="381"/>
            <ac:picMk id="23" creationId="{DE2B1839-2FFE-3C13-CDA3-F0552F7FEBA6}"/>
          </ac:picMkLst>
        </pc:picChg>
        <pc:picChg chg="add mod">
          <ac:chgData name="Alexander Tevzadze" userId="a8cef4de59c3fb7d" providerId="LiveId" clId="{F0A18E03-C208-4FE3-A503-B08F84F6CB74}" dt="2025-10-19T16:02:57.619" v="1807" actId="1076"/>
          <ac:picMkLst>
            <pc:docMk/>
            <pc:sldMk cId="0" sldId="381"/>
            <ac:picMk id="25" creationId="{2D500148-8D3D-30EE-6761-6334D49294E5}"/>
          </ac:picMkLst>
        </pc:picChg>
        <pc:picChg chg="add mod">
          <ac:chgData name="Alexander Tevzadze" userId="a8cef4de59c3fb7d" providerId="LiveId" clId="{F0A18E03-C208-4FE3-A503-B08F84F6CB74}" dt="2025-10-19T16:02:57.619" v="1807" actId="1076"/>
          <ac:picMkLst>
            <pc:docMk/>
            <pc:sldMk cId="0" sldId="381"/>
            <ac:picMk id="27" creationId="{AD9ED529-0B1F-E1CF-06A9-21D4936F9960}"/>
          </ac:picMkLst>
        </pc:picChg>
      </pc:sldChg>
      <pc:sldChg chg="modSp add">
        <pc:chgData name="Alexander Tevzadze" userId="a8cef4de59c3fb7d" providerId="LiveId" clId="{F0A18E03-C208-4FE3-A503-B08F84F6CB74}" dt="2025-10-19T14:33:35.309" v="412"/>
        <pc:sldMkLst>
          <pc:docMk/>
          <pc:sldMk cId="0" sldId="382"/>
        </pc:sldMkLst>
        <pc:spChg chg="mod">
          <ac:chgData name="Alexander Tevzadze" userId="a8cef4de59c3fb7d" providerId="LiveId" clId="{F0A18E03-C208-4FE3-A503-B08F84F6CB74}" dt="2025-10-19T14:33:35.309" v="412"/>
          <ac:spMkLst>
            <pc:docMk/>
            <pc:sldMk cId="0" sldId="382"/>
            <ac:spMk id="47107" creationId="{2DF3422B-76C3-8E35-0D34-BFDDCC44EA70}"/>
          </ac:spMkLst>
        </pc:spChg>
      </pc:sldChg>
      <pc:sldChg chg="modSp add">
        <pc:chgData name="Alexander Tevzadze" userId="a8cef4de59c3fb7d" providerId="LiveId" clId="{F0A18E03-C208-4FE3-A503-B08F84F6CB74}" dt="2025-10-19T14:33:38.212" v="413"/>
        <pc:sldMkLst>
          <pc:docMk/>
          <pc:sldMk cId="0" sldId="383"/>
        </pc:sldMkLst>
        <pc:spChg chg="mod">
          <ac:chgData name="Alexander Tevzadze" userId="a8cef4de59c3fb7d" providerId="LiveId" clId="{F0A18E03-C208-4FE3-A503-B08F84F6CB74}" dt="2025-10-19T14:33:38.212" v="413"/>
          <ac:spMkLst>
            <pc:docMk/>
            <pc:sldMk cId="0" sldId="383"/>
            <ac:spMk id="48131" creationId="{910561B6-9393-BDF3-8A46-6D9081C46F7B}"/>
          </ac:spMkLst>
        </pc:spChg>
      </pc:sldChg>
      <pc:sldChg chg="modSp add">
        <pc:chgData name="Alexander Tevzadze" userId="a8cef4de59c3fb7d" providerId="LiveId" clId="{F0A18E03-C208-4FE3-A503-B08F84F6CB74}" dt="2025-10-19T14:33:42.001" v="414"/>
        <pc:sldMkLst>
          <pc:docMk/>
          <pc:sldMk cId="0" sldId="384"/>
        </pc:sldMkLst>
        <pc:spChg chg="mod">
          <ac:chgData name="Alexander Tevzadze" userId="a8cef4de59c3fb7d" providerId="LiveId" clId="{F0A18E03-C208-4FE3-A503-B08F84F6CB74}" dt="2025-10-19T14:33:42.001" v="414"/>
          <ac:spMkLst>
            <pc:docMk/>
            <pc:sldMk cId="0" sldId="384"/>
            <ac:spMk id="49155" creationId="{AD2F82E4-7917-861D-94FE-B193E6180672}"/>
          </ac:spMkLst>
        </pc:spChg>
      </pc:sldChg>
      <pc:sldChg chg="modSp add mod">
        <pc:chgData name="Alexander Tevzadze" userId="a8cef4de59c3fb7d" providerId="LiveId" clId="{F0A18E03-C208-4FE3-A503-B08F84F6CB74}" dt="2025-10-19T16:18:24.106" v="2274" actId="113"/>
        <pc:sldMkLst>
          <pc:docMk/>
          <pc:sldMk cId="0" sldId="385"/>
        </pc:sldMkLst>
        <pc:spChg chg="mod">
          <ac:chgData name="Alexander Tevzadze" userId="a8cef4de59c3fb7d" providerId="LiveId" clId="{F0A18E03-C208-4FE3-A503-B08F84F6CB74}" dt="2025-10-19T16:18:24.106" v="2274" actId="113"/>
          <ac:spMkLst>
            <pc:docMk/>
            <pc:sldMk cId="0" sldId="385"/>
            <ac:spMk id="50178" creationId="{BCF18B1E-2B9B-9268-6332-90583536A8DC}"/>
          </ac:spMkLst>
        </pc:spChg>
        <pc:spChg chg="mod">
          <ac:chgData name="Alexander Tevzadze" userId="a8cef4de59c3fb7d" providerId="LiveId" clId="{F0A18E03-C208-4FE3-A503-B08F84F6CB74}" dt="2025-10-19T14:33:44.940" v="415"/>
          <ac:spMkLst>
            <pc:docMk/>
            <pc:sldMk cId="0" sldId="385"/>
            <ac:spMk id="50179" creationId="{4ED13C7C-0716-FBD4-A63D-EE651B0AD0CF}"/>
          </ac:spMkLst>
        </pc:spChg>
      </pc:sldChg>
      <pc:sldChg chg="modSp add del">
        <pc:chgData name="Alexander Tevzadze" userId="a8cef4de59c3fb7d" providerId="LiveId" clId="{F0A18E03-C208-4FE3-A503-B08F84F6CB74}" dt="2025-10-19T14:33:53.128" v="417" actId="47"/>
        <pc:sldMkLst>
          <pc:docMk/>
          <pc:sldMk cId="0" sldId="386"/>
        </pc:sldMkLst>
        <pc:spChg chg="mod">
          <ac:chgData name="Alexander Tevzadze" userId="a8cef4de59c3fb7d" providerId="LiveId" clId="{F0A18E03-C208-4FE3-A503-B08F84F6CB74}" dt="2025-10-19T14:33:48.786" v="416"/>
          <ac:spMkLst>
            <pc:docMk/>
            <pc:sldMk cId="0" sldId="386"/>
            <ac:spMk id="51203" creationId="{64824D1D-0984-2F3E-0A59-58340EB6FA50}"/>
          </ac:spMkLst>
        </pc:spChg>
      </pc:sldChg>
      <pc:sldChg chg="modSp add mod">
        <pc:chgData name="Alexander Tevzadze" userId="a8cef4de59c3fb7d" providerId="LiveId" clId="{F0A18E03-C208-4FE3-A503-B08F84F6CB74}" dt="2025-10-19T15:34:00.630" v="966" actId="207"/>
        <pc:sldMkLst>
          <pc:docMk/>
          <pc:sldMk cId="0" sldId="388"/>
        </pc:sldMkLst>
        <pc:spChg chg="mod">
          <ac:chgData name="Alexander Tevzadze" userId="a8cef4de59c3fb7d" providerId="LiveId" clId="{F0A18E03-C208-4FE3-A503-B08F84F6CB74}" dt="2025-10-19T15:34:00.630" v="966" actId="207"/>
          <ac:spMkLst>
            <pc:docMk/>
            <pc:sldMk cId="0" sldId="388"/>
            <ac:spMk id="43010" creationId="{058F98D9-9735-2073-B688-24C4B6A09957}"/>
          </ac:spMkLst>
        </pc:spChg>
        <pc:spChg chg="mod">
          <ac:chgData name="Alexander Tevzadze" userId="a8cef4de59c3fb7d" providerId="LiveId" clId="{F0A18E03-C208-4FE3-A503-B08F84F6CB74}" dt="2025-10-19T14:33:19.761" v="408"/>
          <ac:spMkLst>
            <pc:docMk/>
            <pc:sldMk cId="0" sldId="388"/>
            <ac:spMk id="43011" creationId="{3FD5EF83-6192-699E-93C1-6B3F6AF0646B}"/>
          </ac:spMkLst>
        </pc:spChg>
      </pc:sldChg>
      <pc:sldChg chg="addSp delSp modSp add mod">
        <pc:chgData name="Alexander Tevzadze" userId="a8cef4de59c3fb7d" providerId="LiveId" clId="{F0A18E03-C208-4FE3-A503-B08F84F6CB74}" dt="2025-10-19T15:33:49.074" v="965" actId="207"/>
        <pc:sldMkLst>
          <pc:docMk/>
          <pc:sldMk cId="0" sldId="389"/>
        </pc:sldMkLst>
        <pc:spChg chg="mod">
          <ac:chgData name="Alexander Tevzadze" userId="a8cef4de59c3fb7d" providerId="LiveId" clId="{F0A18E03-C208-4FE3-A503-B08F84F6CB74}" dt="2025-10-19T15:33:49.074" v="965" actId="207"/>
          <ac:spMkLst>
            <pc:docMk/>
            <pc:sldMk cId="0" sldId="389"/>
            <ac:spMk id="44034" creationId="{04A41DE3-780B-6E50-B6EA-CDA97A98F9B7}"/>
          </ac:spMkLst>
        </pc:spChg>
        <pc:spChg chg="mod">
          <ac:chgData name="Alexander Tevzadze" userId="a8cef4de59c3fb7d" providerId="LiveId" clId="{F0A18E03-C208-4FE3-A503-B08F84F6CB74}" dt="2025-10-19T14:33:22.653" v="409"/>
          <ac:spMkLst>
            <pc:docMk/>
            <pc:sldMk cId="0" sldId="389"/>
            <ac:spMk id="44035" creationId="{41E20420-9E69-8FCE-3F5B-540AE828921A}"/>
          </ac:spMkLst>
        </pc:spChg>
        <pc:picChg chg="add mod">
          <ac:chgData name="Alexander Tevzadze" userId="a8cef4de59c3fb7d" providerId="LiveId" clId="{F0A18E03-C208-4FE3-A503-B08F84F6CB74}" dt="2025-10-19T15:15:47.333" v="604" actId="14100"/>
          <ac:picMkLst>
            <pc:docMk/>
            <pc:sldMk cId="0" sldId="389"/>
            <ac:picMk id="7170" creationId="{9F2C15B1-BAA9-2C0A-F85C-E7116BB63A21}"/>
          </ac:picMkLst>
        </pc:picChg>
        <pc:picChg chg="del mod">
          <ac:chgData name="Alexander Tevzadze" userId="a8cef4de59c3fb7d" providerId="LiveId" clId="{F0A18E03-C208-4FE3-A503-B08F84F6CB74}" dt="2025-10-19T15:15:07.274" v="559" actId="478"/>
          <ac:picMkLst>
            <pc:docMk/>
            <pc:sldMk cId="0" sldId="389"/>
            <ac:picMk id="44039" creationId="{F17C8F42-FC0A-21AF-3C9B-D8C26D595F47}"/>
          </ac:picMkLst>
        </pc:picChg>
      </pc:sldChg>
      <pc:sldChg chg="addSp delSp modSp add mod">
        <pc:chgData name="Alexander Tevzadze" userId="a8cef4de59c3fb7d" providerId="LiveId" clId="{F0A18E03-C208-4FE3-A503-B08F84F6CB74}" dt="2025-10-19T15:33:28.586" v="964" actId="207"/>
        <pc:sldMkLst>
          <pc:docMk/>
          <pc:sldMk cId="0" sldId="390"/>
        </pc:sldMkLst>
        <pc:spChg chg="mod">
          <ac:chgData name="Alexander Tevzadze" userId="a8cef4de59c3fb7d" providerId="LiveId" clId="{F0A18E03-C208-4FE3-A503-B08F84F6CB74}" dt="2025-10-19T15:33:28.586" v="964" actId="207"/>
          <ac:spMkLst>
            <pc:docMk/>
            <pc:sldMk cId="0" sldId="390"/>
            <ac:spMk id="45058" creationId="{77BD248A-99BD-F98D-B926-37C752361F51}"/>
          </ac:spMkLst>
        </pc:spChg>
        <pc:spChg chg="mod">
          <ac:chgData name="Alexander Tevzadze" userId="a8cef4de59c3fb7d" providerId="LiveId" clId="{F0A18E03-C208-4FE3-A503-B08F84F6CB74}" dt="2025-10-19T14:33:26.756" v="410"/>
          <ac:spMkLst>
            <pc:docMk/>
            <pc:sldMk cId="0" sldId="390"/>
            <ac:spMk id="45059" creationId="{A6E8A092-D121-54D0-ECF3-DD80E54FC555}"/>
          </ac:spMkLst>
        </pc:spChg>
        <pc:spChg chg="mod">
          <ac:chgData name="Alexander Tevzadze" userId="a8cef4de59c3fb7d" providerId="LiveId" clId="{F0A18E03-C208-4FE3-A503-B08F84F6CB74}" dt="2025-10-19T15:32:06.957" v="954" actId="1076"/>
          <ac:spMkLst>
            <pc:docMk/>
            <pc:sldMk cId="0" sldId="390"/>
            <ac:spMk id="45061" creationId="{83A2BB93-BBD8-4ED8-7F26-F6D0FAA0E101}"/>
          </ac:spMkLst>
        </pc:spChg>
        <pc:spChg chg="mod">
          <ac:chgData name="Alexander Tevzadze" userId="a8cef4de59c3fb7d" providerId="LiveId" clId="{F0A18E03-C208-4FE3-A503-B08F84F6CB74}" dt="2025-10-19T15:32:06.957" v="954" actId="1076"/>
          <ac:spMkLst>
            <pc:docMk/>
            <pc:sldMk cId="0" sldId="390"/>
            <ac:spMk id="45062" creationId="{AE9C8D7C-A01C-0E94-C788-63B3DA2465CB}"/>
          </ac:spMkLst>
        </pc:spChg>
        <pc:spChg chg="mod">
          <ac:chgData name="Alexander Tevzadze" userId="a8cef4de59c3fb7d" providerId="LiveId" clId="{F0A18E03-C208-4FE3-A503-B08F84F6CB74}" dt="2025-10-19T15:32:06.957" v="954" actId="1076"/>
          <ac:spMkLst>
            <pc:docMk/>
            <pc:sldMk cId="0" sldId="390"/>
            <ac:spMk id="45063" creationId="{B8738EB3-4F68-47FD-D13F-493F1AF734CA}"/>
          </ac:spMkLst>
        </pc:spChg>
        <pc:picChg chg="add del mod">
          <ac:chgData name="Alexander Tevzadze" userId="a8cef4de59c3fb7d" providerId="LiveId" clId="{F0A18E03-C208-4FE3-A503-B08F84F6CB74}" dt="2025-10-19T15:30:48.030" v="945" actId="478"/>
          <ac:picMkLst>
            <pc:docMk/>
            <pc:sldMk cId="0" sldId="390"/>
            <ac:picMk id="3" creationId="{DFB73456-7AB5-C6AE-240A-49445E712B6F}"/>
          </ac:picMkLst>
        </pc:picChg>
        <pc:picChg chg="add mod">
          <ac:chgData name="Alexander Tevzadze" userId="a8cef4de59c3fb7d" providerId="LiveId" clId="{F0A18E03-C208-4FE3-A503-B08F84F6CB74}" dt="2025-10-19T15:32:10.046" v="955" actId="14100"/>
          <ac:picMkLst>
            <pc:docMk/>
            <pc:sldMk cId="0" sldId="390"/>
            <ac:picMk id="5" creationId="{0C9C716B-3208-C8BC-FC34-CFA193F58E38}"/>
          </ac:picMkLst>
        </pc:picChg>
        <pc:picChg chg="del">
          <ac:chgData name="Alexander Tevzadze" userId="a8cef4de59c3fb7d" providerId="LiveId" clId="{F0A18E03-C208-4FE3-A503-B08F84F6CB74}" dt="2025-10-19T15:28:18.713" v="939" actId="478"/>
          <ac:picMkLst>
            <pc:docMk/>
            <pc:sldMk cId="0" sldId="390"/>
            <ac:picMk id="45064" creationId="{DE8FF5E3-81AB-6E0C-34A1-4853E9009A3D}"/>
          </ac:picMkLst>
        </pc:picChg>
      </pc:sldChg>
      <pc:sldChg chg="del">
        <pc:chgData name="Alexander Tevzadze" userId="a8cef4de59c3fb7d" providerId="LiveId" clId="{F0A18E03-C208-4FE3-A503-B08F84F6CB74}" dt="2025-10-19T14:30:17.422" v="368" actId="47"/>
        <pc:sldMkLst>
          <pc:docMk/>
          <pc:sldMk cId="0" sldId="401"/>
        </pc:sldMkLst>
      </pc:sldChg>
      <pc:sldChg chg="del">
        <pc:chgData name="Alexander Tevzadze" userId="a8cef4de59c3fb7d" providerId="LiveId" clId="{F0A18E03-C208-4FE3-A503-B08F84F6CB74}" dt="2025-10-19T14:29:00.699" v="356" actId="47"/>
        <pc:sldMkLst>
          <pc:docMk/>
          <pc:sldMk cId="0" sldId="402"/>
        </pc:sldMkLst>
      </pc:sldChg>
      <pc:sldChg chg="del">
        <pc:chgData name="Alexander Tevzadze" userId="a8cef4de59c3fb7d" providerId="LiveId" clId="{F0A18E03-C208-4FE3-A503-B08F84F6CB74}" dt="2025-10-19T14:29:00.120" v="355" actId="47"/>
        <pc:sldMkLst>
          <pc:docMk/>
          <pc:sldMk cId="0" sldId="403"/>
        </pc:sldMkLst>
      </pc:sldChg>
      <pc:sldChg chg="del">
        <pc:chgData name="Alexander Tevzadze" userId="a8cef4de59c3fb7d" providerId="LiveId" clId="{F0A18E03-C208-4FE3-A503-B08F84F6CB74}" dt="2025-10-19T14:28:59.520" v="354" actId="47"/>
        <pc:sldMkLst>
          <pc:docMk/>
          <pc:sldMk cId="0" sldId="404"/>
        </pc:sldMkLst>
      </pc:sldChg>
      <pc:sldChg chg="del">
        <pc:chgData name="Alexander Tevzadze" userId="a8cef4de59c3fb7d" providerId="LiveId" clId="{F0A18E03-C208-4FE3-A503-B08F84F6CB74}" dt="2025-10-19T14:28:58.986" v="353" actId="47"/>
        <pc:sldMkLst>
          <pc:docMk/>
          <pc:sldMk cId="0" sldId="405"/>
        </pc:sldMkLst>
      </pc:sldChg>
      <pc:sldChg chg="del">
        <pc:chgData name="Alexander Tevzadze" userId="a8cef4de59c3fb7d" providerId="LiveId" clId="{F0A18E03-C208-4FE3-A503-B08F84F6CB74}" dt="2025-10-19T14:28:48.307" v="347" actId="47"/>
        <pc:sldMkLst>
          <pc:docMk/>
          <pc:sldMk cId="0" sldId="406"/>
        </pc:sldMkLst>
      </pc:sldChg>
      <pc:sldChg chg="del">
        <pc:chgData name="Alexander Tevzadze" userId="a8cef4de59c3fb7d" providerId="LiveId" clId="{F0A18E03-C208-4FE3-A503-B08F84F6CB74}" dt="2025-10-19T14:28:48.307" v="347" actId="47"/>
        <pc:sldMkLst>
          <pc:docMk/>
          <pc:sldMk cId="0" sldId="407"/>
        </pc:sldMkLst>
      </pc:sldChg>
      <pc:sldChg chg="del">
        <pc:chgData name="Alexander Tevzadze" userId="a8cef4de59c3fb7d" providerId="LiveId" clId="{F0A18E03-C208-4FE3-A503-B08F84F6CB74}" dt="2025-10-19T14:28:48.307" v="347" actId="47"/>
        <pc:sldMkLst>
          <pc:docMk/>
          <pc:sldMk cId="0" sldId="408"/>
        </pc:sldMkLst>
      </pc:sldChg>
      <pc:sldChg chg="del">
        <pc:chgData name="Alexander Tevzadze" userId="a8cef4de59c3fb7d" providerId="LiveId" clId="{F0A18E03-C208-4FE3-A503-B08F84F6CB74}" dt="2025-10-19T14:28:48.307" v="347" actId="47"/>
        <pc:sldMkLst>
          <pc:docMk/>
          <pc:sldMk cId="0" sldId="409"/>
        </pc:sldMkLst>
      </pc:sldChg>
      <pc:sldChg chg="del">
        <pc:chgData name="Alexander Tevzadze" userId="a8cef4de59c3fb7d" providerId="LiveId" clId="{F0A18E03-C208-4FE3-A503-B08F84F6CB74}" dt="2025-10-19T14:28:48.307" v="347" actId="47"/>
        <pc:sldMkLst>
          <pc:docMk/>
          <pc:sldMk cId="0" sldId="410"/>
        </pc:sldMkLst>
      </pc:sldChg>
      <pc:sldChg chg="del">
        <pc:chgData name="Alexander Tevzadze" userId="a8cef4de59c3fb7d" providerId="LiveId" clId="{F0A18E03-C208-4FE3-A503-B08F84F6CB74}" dt="2025-10-19T14:28:48.307" v="347" actId="47"/>
        <pc:sldMkLst>
          <pc:docMk/>
          <pc:sldMk cId="0" sldId="411"/>
        </pc:sldMkLst>
      </pc:sldChg>
      <pc:sldChg chg="del">
        <pc:chgData name="Alexander Tevzadze" userId="a8cef4de59c3fb7d" providerId="LiveId" clId="{F0A18E03-C208-4FE3-A503-B08F84F6CB74}" dt="2025-10-19T14:28:48.307" v="347" actId="47"/>
        <pc:sldMkLst>
          <pc:docMk/>
          <pc:sldMk cId="0" sldId="412"/>
        </pc:sldMkLst>
      </pc:sldChg>
      <pc:sldChg chg="del">
        <pc:chgData name="Alexander Tevzadze" userId="a8cef4de59c3fb7d" providerId="LiveId" clId="{F0A18E03-C208-4FE3-A503-B08F84F6CB74}" dt="2025-10-19T14:28:48.307" v="347" actId="47"/>
        <pc:sldMkLst>
          <pc:docMk/>
          <pc:sldMk cId="0" sldId="413"/>
        </pc:sldMkLst>
      </pc:sldChg>
      <pc:sldChg chg="del">
        <pc:chgData name="Alexander Tevzadze" userId="a8cef4de59c3fb7d" providerId="LiveId" clId="{F0A18E03-C208-4FE3-A503-B08F84F6CB74}" dt="2025-10-19T14:28:48.307" v="347" actId="47"/>
        <pc:sldMkLst>
          <pc:docMk/>
          <pc:sldMk cId="0" sldId="414"/>
        </pc:sldMkLst>
      </pc:sldChg>
      <pc:sldChg chg="del">
        <pc:chgData name="Alexander Tevzadze" userId="a8cef4de59c3fb7d" providerId="LiveId" clId="{F0A18E03-C208-4FE3-A503-B08F84F6CB74}" dt="2025-10-19T14:28:48.307" v="347" actId="47"/>
        <pc:sldMkLst>
          <pc:docMk/>
          <pc:sldMk cId="0" sldId="415"/>
        </pc:sldMkLst>
      </pc:sldChg>
      <pc:sldChg chg="del">
        <pc:chgData name="Alexander Tevzadze" userId="a8cef4de59c3fb7d" providerId="LiveId" clId="{F0A18E03-C208-4FE3-A503-B08F84F6CB74}" dt="2025-10-19T14:28:48.307" v="347" actId="47"/>
        <pc:sldMkLst>
          <pc:docMk/>
          <pc:sldMk cId="0" sldId="416"/>
        </pc:sldMkLst>
      </pc:sldChg>
      <pc:sldChg chg="del">
        <pc:chgData name="Alexander Tevzadze" userId="a8cef4de59c3fb7d" providerId="LiveId" clId="{F0A18E03-C208-4FE3-A503-B08F84F6CB74}" dt="2025-10-19T14:28:48.307" v="347" actId="47"/>
        <pc:sldMkLst>
          <pc:docMk/>
          <pc:sldMk cId="0" sldId="417"/>
        </pc:sldMkLst>
      </pc:sldChg>
      <pc:sldChg chg="del">
        <pc:chgData name="Alexander Tevzadze" userId="a8cef4de59c3fb7d" providerId="LiveId" clId="{F0A18E03-C208-4FE3-A503-B08F84F6CB74}" dt="2025-10-19T14:28:52.361" v="348" actId="47"/>
        <pc:sldMkLst>
          <pc:docMk/>
          <pc:sldMk cId="0" sldId="418"/>
        </pc:sldMkLst>
      </pc:sldChg>
      <pc:sldChg chg="del">
        <pc:chgData name="Alexander Tevzadze" userId="a8cef4de59c3fb7d" providerId="LiveId" clId="{F0A18E03-C208-4FE3-A503-B08F84F6CB74}" dt="2025-10-19T14:28:52.361" v="348" actId="47"/>
        <pc:sldMkLst>
          <pc:docMk/>
          <pc:sldMk cId="0" sldId="419"/>
        </pc:sldMkLst>
      </pc:sldChg>
      <pc:sldChg chg="del">
        <pc:chgData name="Alexander Tevzadze" userId="a8cef4de59c3fb7d" providerId="LiveId" clId="{F0A18E03-C208-4FE3-A503-B08F84F6CB74}" dt="2025-10-19T14:28:52.361" v="348" actId="47"/>
        <pc:sldMkLst>
          <pc:docMk/>
          <pc:sldMk cId="0" sldId="420"/>
        </pc:sldMkLst>
      </pc:sldChg>
      <pc:sldChg chg="del">
        <pc:chgData name="Alexander Tevzadze" userId="a8cef4de59c3fb7d" providerId="LiveId" clId="{F0A18E03-C208-4FE3-A503-B08F84F6CB74}" dt="2025-10-19T14:28:52.361" v="348" actId="47"/>
        <pc:sldMkLst>
          <pc:docMk/>
          <pc:sldMk cId="0" sldId="421"/>
        </pc:sldMkLst>
      </pc:sldChg>
      <pc:sldChg chg="del">
        <pc:chgData name="Alexander Tevzadze" userId="a8cef4de59c3fb7d" providerId="LiveId" clId="{F0A18E03-C208-4FE3-A503-B08F84F6CB74}" dt="2025-10-19T14:28:52.361" v="348" actId="47"/>
        <pc:sldMkLst>
          <pc:docMk/>
          <pc:sldMk cId="0" sldId="422"/>
        </pc:sldMkLst>
      </pc:sldChg>
      <pc:sldChg chg="del">
        <pc:chgData name="Alexander Tevzadze" userId="a8cef4de59c3fb7d" providerId="LiveId" clId="{F0A18E03-C208-4FE3-A503-B08F84F6CB74}" dt="2025-10-19T14:28:52.361" v="348" actId="47"/>
        <pc:sldMkLst>
          <pc:docMk/>
          <pc:sldMk cId="0" sldId="423"/>
        </pc:sldMkLst>
      </pc:sldChg>
      <pc:sldChg chg="del">
        <pc:chgData name="Alexander Tevzadze" userId="a8cef4de59c3fb7d" providerId="LiveId" clId="{F0A18E03-C208-4FE3-A503-B08F84F6CB74}" dt="2025-10-19T14:28:52.361" v="348" actId="47"/>
        <pc:sldMkLst>
          <pc:docMk/>
          <pc:sldMk cId="0" sldId="424"/>
        </pc:sldMkLst>
      </pc:sldChg>
      <pc:sldChg chg="del">
        <pc:chgData name="Alexander Tevzadze" userId="a8cef4de59c3fb7d" providerId="LiveId" clId="{F0A18E03-C208-4FE3-A503-B08F84F6CB74}" dt="2025-10-19T14:28:52.361" v="348" actId="47"/>
        <pc:sldMkLst>
          <pc:docMk/>
          <pc:sldMk cId="0" sldId="425"/>
        </pc:sldMkLst>
      </pc:sldChg>
      <pc:sldChg chg="del">
        <pc:chgData name="Alexander Tevzadze" userId="a8cef4de59c3fb7d" providerId="LiveId" clId="{F0A18E03-C208-4FE3-A503-B08F84F6CB74}" dt="2025-10-19T14:28:52.361" v="348" actId="47"/>
        <pc:sldMkLst>
          <pc:docMk/>
          <pc:sldMk cId="0" sldId="426"/>
        </pc:sldMkLst>
      </pc:sldChg>
      <pc:sldChg chg="del">
        <pc:chgData name="Alexander Tevzadze" userId="a8cef4de59c3fb7d" providerId="LiveId" clId="{F0A18E03-C208-4FE3-A503-B08F84F6CB74}" dt="2025-10-19T14:28:52.361" v="348" actId="47"/>
        <pc:sldMkLst>
          <pc:docMk/>
          <pc:sldMk cId="0" sldId="427"/>
        </pc:sldMkLst>
      </pc:sldChg>
      <pc:sldChg chg="del">
        <pc:chgData name="Alexander Tevzadze" userId="a8cef4de59c3fb7d" providerId="LiveId" clId="{F0A18E03-C208-4FE3-A503-B08F84F6CB74}" dt="2025-10-19T14:28:54.529" v="349" actId="47"/>
        <pc:sldMkLst>
          <pc:docMk/>
          <pc:sldMk cId="0" sldId="428"/>
        </pc:sldMkLst>
      </pc:sldChg>
      <pc:sldChg chg="del">
        <pc:chgData name="Alexander Tevzadze" userId="a8cef4de59c3fb7d" providerId="LiveId" clId="{F0A18E03-C208-4FE3-A503-B08F84F6CB74}" dt="2025-10-19T14:28:54.529" v="349" actId="47"/>
        <pc:sldMkLst>
          <pc:docMk/>
          <pc:sldMk cId="0" sldId="429"/>
        </pc:sldMkLst>
      </pc:sldChg>
      <pc:sldChg chg="del">
        <pc:chgData name="Alexander Tevzadze" userId="a8cef4de59c3fb7d" providerId="LiveId" clId="{F0A18E03-C208-4FE3-A503-B08F84F6CB74}" dt="2025-10-19T14:28:54.529" v="349" actId="47"/>
        <pc:sldMkLst>
          <pc:docMk/>
          <pc:sldMk cId="0" sldId="430"/>
        </pc:sldMkLst>
      </pc:sldChg>
      <pc:sldChg chg="del">
        <pc:chgData name="Alexander Tevzadze" userId="a8cef4de59c3fb7d" providerId="LiveId" clId="{F0A18E03-C208-4FE3-A503-B08F84F6CB74}" dt="2025-10-19T14:28:54.529" v="349" actId="47"/>
        <pc:sldMkLst>
          <pc:docMk/>
          <pc:sldMk cId="0" sldId="431"/>
        </pc:sldMkLst>
      </pc:sldChg>
      <pc:sldChg chg="del">
        <pc:chgData name="Alexander Tevzadze" userId="a8cef4de59c3fb7d" providerId="LiveId" clId="{F0A18E03-C208-4FE3-A503-B08F84F6CB74}" dt="2025-10-19T14:28:54.529" v="349" actId="47"/>
        <pc:sldMkLst>
          <pc:docMk/>
          <pc:sldMk cId="0" sldId="432"/>
        </pc:sldMkLst>
      </pc:sldChg>
      <pc:sldChg chg="modSp del mod">
        <pc:chgData name="Alexander Tevzadze" userId="a8cef4de59c3fb7d" providerId="LiveId" clId="{F0A18E03-C208-4FE3-A503-B08F84F6CB74}" dt="2025-10-19T14:28:54.529" v="349" actId="47"/>
        <pc:sldMkLst>
          <pc:docMk/>
          <pc:sldMk cId="0" sldId="433"/>
        </pc:sldMkLst>
      </pc:sldChg>
      <pc:sldChg chg="del">
        <pc:chgData name="Alexander Tevzadze" userId="a8cef4de59c3fb7d" providerId="LiveId" clId="{F0A18E03-C208-4FE3-A503-B08F84F6CB74}" dt="2025-10-19T14:28:54.529" v="349" actId="47"/>
        <pc:sldMkLst>
          <pc:docMk/>
          <pc:sldMk cId="0" sldId="434"/>
        </pc:sldMkLst>
      </pc:sldChg>
      <pc:sldChg chg="del">
        <pc:chgData name="Alexander Tevzadze" userId="a8cef4de59c3fb7d" providerId="LiveId" clId="{F0A18E03-C208-4FE3-A503-B08F84F6CB74}" dt="2025-10-19T14:28:54.529" v="349" actId="47"/>
        <pc:sldMkLst>
          <pc:docMk/>
          <pc:sldMk cId="0" sldId="435"/>
        </pc:sldMkLst>
      </pc:sldChg>
      <pc:sldChg chg="del">
        <pc:chgData name="Alexander Tevzadze" userId="a8cef4de59c3fb7d" providerId="LiveId" clId="{F0A18E03-C208-4FE3-A503-B08F84F6CB74}" dt="2025-10-19T14:28:54.529" v="349" actId="47"/>
        <pc:sldMkLst>
          <pc:docMk/>
          <pc:sldMk cId="0" sldId="436"/>
        </pc:sldMkLst>
      </pc:sldChg>
      <pc:sldChg chg="del">
        <pc:chgData name="Alexander Tevzadze" userId="a8cef4de59c3fb7d" providerId="LiveId" clId="{F0A18E03-C208-4FE3-A503-B08F84F6CB74}" dt="2025-10-19T14:28:54.529" v="349" actId="47"/>
        <pc:sldMkLst>
          <pc:docMk/>
          <pc:sldMk cId="0" sldId="437"/>
        </pc:sldMkLst>
      </pc:sldChg>
      <pc:sldChg chg="del">
        <pc:chgData name="Alexander Tevzadze" userId="a8cef4de59c3fb7d" providerId="LiveId" clId="{F0A18E03-C208-4FE3-A503-B08F84F6CB74}" dt="2025-10-19T14:28:54.529" v="349" actId="47"/>
        <pc:sldMkLst>
          <pc:docMk/>
          <pc:sldMk cId="0" sldId="438"/>
        </pc:sldMkLst>
      </pc:sldChg>
      <pc:sldChg chg="del">
        <pc:chgData name="Alexander Tevzadze" userId="a8cef4de59c3fb7d" providerId="LiveId" clId="{F0A18E03-C208-4FE3-A503-B08F84F6CB74}" dt="2025-10-19T14:28:54.529" v="349" actId="47"/>
        <pc:sldMkLst>
          <pc:docMk/>
          <pc:sldMk cId="0" sldId="439"/>
        </pc:sldMkLst>
      </pc:sldChg>
      <pc:sldChg chg="del">
        <pc:chgData name="Alexander Tevzadze" userId="a8cef4de59c3fb7d" providerId="LiveId" clId="{F0A18E03-C208-4FE3-A503-B08F84F6CB74}" dt="2025-10-19T14:28:58.120" v="352" actId="47"/>
        <pc:sldMkLst>
          <pc:docMk/>
          <pc:sldMk cId="0" sldId="440"/>
        </pc:sldMkLst>
      </pc:sldChg>
      <pc:sldChg chg="del">
        <pc:chgData name="Alexander Tevzadze" userId="a8cef4de59c3fb7d" providerId="LiveId" clId="{F0A18E03-C208-4FE3-A503-B08F84F6CB74}" dt="2025-10-19T14:28:57.491" v="351" actId="47"/>
        <pc:sldMkLst>
          <pc:docMk/>
          <pc:sldMk cId="0" sldId="441"/>
        </pc:sldMkLst>
      </pc:sldChg>
      <pc:sldChg chg="del">
        <pc:chgData name="Alexander Tevzadze" userId="a8cef4de59c3fb7d" providerId="LiveId" clId="{F0A18E03-C208-4FE3-A503-B08F84F6CB74}" dt="2025-10-19T14:28:56.782" v="350" actId="47"/>
        <pc:sldMkLst>
          <pc:docMk/>
          <pc:sldMk cId="0" sldId="442"/>
        </pc:sldMkLst>
      </pc:sldChg>
      <pc:sldChg chg="del">
        <pc:chgData name="Alexander Tevzadze" userId="a8cef4de59c3fb7d" providerId="LiveId" clId="{F0A18E03-C208-4FE3-A503-B08F84F6CB74}" dt="2025-10-19T14:28:52.361" v="348" actId="47"/>
        <pc:sldMkLst>
          <pc:docMk/>
          <pc:sldMk cId="0" sldId="444"/>
        </pc:sldMkLst>
      </pc:sldChg>
      <pc:sldChg chg="delSp modSp add mod">
        <pc:chgData name="Alexander Tevzadze" userId="a8cef4de59c3fb7d" providerId="LiveId" clId="{F0A18E03-C208-4FE3-A503-B08F84F6CB74}" dt="2025-10-19T15:38:54.325" v="1192" actId="20577"/>
        <pc:sldMkLst>
          <pc:docMk/>
          <pc:sldMk cId="1127617605" sldId="444"/>
        </pc:sldMkLst>
        <pc:spChg chg="mod">
          <ac:chgData name="Alexander Tevzadze" userId="a8cef4de59c3fb7d" providerId="LiveId" clId="{F0A18E03-C208-4FE3-A503-B08F84F6CB74}" dt="2025-10-19T15:38:54.325" v="1192" actId="20577"/>
          <ac:spMkLst>
            <pc:docMk/>
            <pc:sldMk cId="1127617605" sldId="444"/>
            <ac:spMk id="45058" creationId="{7585B515-5B1A-DE88-3D80-391452F6A5C0}"/>
          </ac:spMkLst>
        </pc:spChg>
        <pc:spChg chg="mod">
          <ac:chgData name="Alexander Tevzadze" userId="a8cef4de59c3fb7d" providerId="LiveId" clId="{F0A18E03-C208-4FE3-A503-B08F84F6CB74}" dt="2025-10-19T15:36:52.562" v="1104" actId="1076"/>
          <ac:spMkLst>
            <pc:docMk/>
            <pc:sldMk cId="1127617605" sldId="444"/>
            <ac:spMk id="45061" creationId="{09AF2C62-AFF8-C6EC-A5BE-EED6F8B03DF3}"/>
          </ac:spMkLst>
        </pc:spChg>
        <pc:spChg chg="mod">
          <ac:chgData name="Alexander Tevzadze" userId="a8cef4de59c3fb7d" providerId="LiveId" clId="{F0A18E03-C208-4FE3-A503-B08F84F6CB74}" dt="2025-10-19T15:37:03.954" v="1108" actId="1037"/>
          <ac:spMkLst>
            <pc:docMk/>
            <pc:sldMk cId="1127617605" sldId="444"/>
            <ac:spMk id="45062" creationId="{7E5DB7AC-B74B-EEB9-A6B2-24D1353364C9}"/>
          </ac:spMkLst>
        </pc:spChg>
        <pc:spChg chg="mod">
          <ac:chgData name="Alexander Tevzadze" userId="a8cef4de59c3fb7d" providerId="LiveId" clId="{F0A18E03-C208-4FE3-A503-B08F84F6CB74}" dt="2025-10-19T15:36:45.240" v="1103" actId="1076"/>
          <ac:spMkLst>
            <pc:docMk/>
            <pc:sldMk cId="1127617605" sldId="444"/>
            <ac:spMk id="45063" creationId="{17D2EA45-12BF-5361-5A58-B21E9F61F1A7}"/>
          </ac:spMkLst>
        </pc:spChg>
        <pc:picChg chg="del">
          <ac:chgData name="Alexander Tevzadze" userId="a8cef4de59c3fb7d" providerId="LiveId" clId="{F0A18E03-C208-4FE3-A503-B08F84F6CB74}" dt="2025-10-19T15:34:23.304" v="968" actId="478"/>
          <ac:picMkLst>
            <pc:docMk/>
            <pc:sldMk cId="1127617605" sldId="444"/>
            <ac:picMk id="5" creationId="{23D4CDFC-989C-9908-6A4A-A7CC38EB29F0}"/>
          </ac:picMkLst>
        </pc:picChg>
      </pc:sldChg>
      <pc:sldChg chg="del">
        <pc:chgData name="Alexander Tevzadze" userId="a8cef4de59c3fb7d" providerId="LiveId" clId="{F0A18E03-C208-4FE3-A503-B08F84F6CB74}" dt="2025-10-19T14:28:52.361" v="348" actId="47"/>
        <pc:sldMkLst>
          <pc:docMk/>
          <pc:sldMk cId="0" sldId="445"/>
        </pc:sldMkLst>
      </pc:sldChg>
      <pc:sldChg chg="add">
        <pc:chgData name="Alexander Tevzadze" userId="a8cef4de59c3fb7d" providerId="LiveId" clId="{F0A18E03-C208-4FE3-A503-B08F84F6CB74}" dt="2025-10-19T15:42:16.683" v="1193"/>
        <pc:sldMkLst>
          <pc:docMk/>
          <pc:sldMk cId="1465216446" sldId="445"/>
        </pc:sldMkLst>
      </pc:sldChg>
      <pc:sldChg chg="addSp delSp modSp add mod">
        <pc:chgData name="Alexander Tevzadze" userId="a8cef4de59c3fb7d" providerId="LiveId" clId="{F0A18E03-C208-4FE3-A503-B08F84F6CB74}" dt="2025-10-19T16:16:13.678" v="2226" actId="113"/>
        <pc:sldMkLst>
          <pc:docMk/>
          <pc:sldMk cId="3786873267" sldId="446"/>
        </pc:sldMkLst>
        <pc:spChg chg="mod">
          <ac:chgData name="Alexander Tevzadze" userId="a8cef4de59c3fb7d" providerId="LiveId" clId="{F0A18E03-C208-4FE3-A503-B08F84F6CB74}" dt="2025-10-19T16:16:13.678" v="2226" actId="113"/>
          <ac:spMkLst>
            <pc:docMk/>
            <pc:sldMk cId="3786873267" sldId="446"/>
            <ac:spMk id="46082" creationId="{F98C7BD0-85D4-F0E4-4811-1C5DADB11251}"/>
          </ac:spMkLst>
        </pc:spChg>
        <pc:graphicFrameChg chg="del">
          <ac:chgData name="Alexander Tevzadze" userId="a8cef4de59c3fb7d" providerId="LiveId" clId="{F0A18E03-C208-4FE3-A503-B08F84F6CB74}" dt="2025-10-19T16:03:45.091" v="1810" actId="478"/>
          <ac:graphicFrameMkLst>
            <pc:docMk/>
            <pc:sldMk cId="3786873267" sldId="446"/>
            <ac:graphicFrameMk id="3" creationId="{FAD91001-6DD4-2A47-2FE5-4FB3D810B0BA}"/>
          </ac:graphicFrameMkLst>
        </pc:graphicFrameChg>
        <pc:picChg chg="add mod">
          <ac:chgData name="Alexander Tevzadze" userId="a8cef4de59c3fb7d" providerId="LiveId" clId="{F0A18E03-C208-4FE3-A503-B08F84F6CB74}" dt="2025-10-19T16:13:45.807" v="2187" actId="1076"/>
          <ac:picMkLst>
            <pc:docMk/>
            <pc:sldMk cId="3786873267" sldId="446"/>
            <ac:picMk id="4" creationId="{9179DBA5-C902-8AAA-240F-12FD53DD842F}"/>
          </ac:picMkLst>
        </pc:picChg>
        <pc:picChg chg="del">
          <ac:chgData name="Alexander Tevzadze" userId="a8cef4de59c3fb7d" providerId="LiveId" clId="{F0A18E03-C208-4FE3-A503-B08F84F6CB74}" dt="2025-10-19T16:03:46.816" v="1811" actId="478"/>
          <ac:picMkLst>
            <pc:docMk/>
            <pc:sldMk cId="3786873267" sldId="446"/>
            <ac:picMk id="15" creationId="{79D57EBC-8CB3-E13D-F0B9-8BF41DCEDA01}"/>
          </ac:picMkLst>
        </pc:picChg>
        <pc:picChg chg="del">
          <ac:chgData name="Alexander Tevzadze" userId="a8cef4de59c3fb7d" providerId="LiveId" clId="{F0A18E03-C208-4FE3-A503-B08F84F6CB74}" dt="2025-10-19T16:03:46.816" v="1811" actId="478"/>
          <ac:picMkLst>
            <pc:docMk/>
            <pc:sldMk cId="3786873267" sldId="446"/>
            <ac:picMk id="21" creationId="{81FC485A-B75F-3F34-E0EE-AF6D4357ACBB}"/>
          </ac:picMkLst>
        </pc:picChg>
        <pc:picChg chg="del">
          <ac:chgData name="Alexander Tevzadze" userId="a8cef4de59c3fb7d" providerId="LiveId" clId="{F0A18E03-C208-4FE3-A503-B08F84F6CB74}" dt="2025-10-19T16:03:46.816" v="1811" actId="478"/>
          <ac:picMkLst>
            <pc:docMk/>
            <pc:sldMk cId="3786873267" sldId="446"/>
            <ac:picMk id="22" creationId="{919395A4-91E2-544B-8825-239A8B5A4A76}"/>
          </ac:picMkLst>
        </pc:picChg>
        <pc:picChg chg="del">
          <ac:chgData name="Alexander Tevzadze" userId="a8cef4de59c3fb7d" providerId="LiveId" clId="{F0A18E03-C208-4FE3-A503-B08F84F6CB74}" dt="2025-10-19T16:03:46.816" v="1811" actId="478"/>
          <ac:picMkLst>
            <pc:docMk/>
            <pc:sldMk cId="3786873267" sldId="446"/>
            <ac:picMk id="23" creationId="{5D53A032-88A8-6374-B434-20EC6EA68E83}"/>
          </ac:picMkLst>
        </pc:picChg>
        <pc:picChg chg="del">
          <ac:chgData name="Alexander Tevzadze" userId="a8cef4de59c3fb7d" providerId="LiveId" clId="{F0A18E03-C208-4FE3-A503-B08F84F6CB74}" dt="2025-10-19T16:03:46.816" v="1811" actId="478"/>
          <ac:picMkLst>
            <pc:docMk/>
            <pc:sldMk cId="3786873267" sldId="446"/>
            <ac:picMk id="25" creationId="{E09CA725-7802-9412-4A57-51204BADDE09}"/>
          </ac:picMkLst>
        </pc:picChg>
        <pc:picChg chg="del">
          <ac:chgData name="Alexander Tevzadze" userId="a8cef4de59c3fb7d" providerId="LiveId" clId="{F0A18E03-C208-4FE3-A503-B08F84F6CB74}" dt="2025-10-19T16:03:46.816" v="1811" actId="478"/>
          <ac:picMkLst>
            <pc:docMk/>
            <pc:sldMk cId="3786873267" sldId="446"/>
            <ac:picMk id="27" creationId="{E215E739-2FE0-100F-E3F1-67390D9B656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F01ED63E-26CD-19AC-C000-E8E7AECDBE5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3721A5DE-DD2A-5FCE-2CD9-BB7075C0759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583" y="1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6020" name="Rectangle 4">
            <a:extLst>
              <a:ext uri="{FF2B5EF4-FFF2-40B4-BE49-F238E27FC236}">
                <a16:creationId xmlns:a16="http://schemas.microsoft.com/office/drawing/2014/main" id="{2033EFBE-DB6F-D929-A5E3-57C15073E52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7936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6021" name="Rectangle 5">
            <a:extLst>
              <a:ext uri="{FF2B5EF4-FFF2-40B4-BE49-F238E27FC236}">
                <a16:creationId xmlns:a16="http://schemas.microsoft.com/office/drawing/2014/main" id="{98FD7416-D71B-5838-4D25-A61DA0E9DE8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583" y="6747936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1AF8E16-49AD-4A8B-AA44-5905CE70B99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BF1FF5F3-0320-4692-6A04-5362924A9DA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745CECDC-6B9F-1EC8-6973-E4C30B3E1A6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797583" y="1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F67F8D58-E6A3-01A4-EBAA-7EC92907700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24163" y="114300"/>
            <a:ext cx="4584700" cy="3438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EF6A417D-C4FB-4E4A-8E9C-55D7FC29B29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85988" y="3656866"/>
            <a:ext cx="9660946" cy="301552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noProof="0"/>
              <a:t>Click to edit Master text styles</a:t>
            </a:r>
          </a:p>
          <a:p>
            <a:pPr lvl="1"/>
            <a:r>
              <a:rPr lang="ru-RU" altLang="en-US" noProof="0"/>
              <a:t>Second level</a:t>
            </a:r>
          </a:p>
          <a:p>
            <a:pPr lvl="2"/>
            <a:r>
              <a:rPr lang="ru-RU" altLang="en-US" noProof="0"/>
              <a:t>Third level</a:t>
            </a:r>
          </a:p>
          <a:p>
            <a:pPr lvl="3"/>
            <a:r>
              <a:rPr lang="ru-RU" altLang="en-US" noProof="0"/>
              <a:t>Fourth level</a:t>
            </a:r>
          </a:p>
          <a:p>
            <a:pPr lvl="4"/>
            <a:r>
              <a:rPr lang="ru-RU" altLang="en-US" noProof="0"/>
              <a:t>Fifth level</a:t>
            </a:r>
          </a:p>
        </p:txBody>
      </p:sp>
      <p:sp>
        <p:nvSpPr>
          <p:cNvPr id="40966" name="Rectangle 6">
            <a:extLst>
              <a:ext uri="{FF2B5EF4-FFF2-40B4-BE49-F238E27FC236}">
                <a16:creationId xmlns:a16="http://schemas.microsoft.com/office/drawing/2014/main" id="{6748F3BD-69DD-FC5D-D1EF-0B235289221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7936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0967" name="Rectangle 7">
            <a:extLst>
              <a:ext uri="{FF2B5EF4-FFF2-40B4-BE49-F238E27FC236}">
                <a16:creationId xmlns:a16="http://schemas.microsoft.com/office/drawing/2014/main" id="{858D01FA-6441-965C-EF4D-D5BF6F6653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583" y="6747936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fld id="{C04FB650-B177-4AC0-B386-20E38E76D246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DEF9511-5696-FD70-9CD6-CDBB251F3625}"/>
              </a:ext>
            </a:extLst>
          </p:cNvPr>
          <p:cNvCxnSpPr/>
          <p:nvPr userDrawn="1"/>
        </p:nvCxnSpPr>
        <p:spPr>
          <a:xfrm>
            <a:off x="152400" y="323850"/>
            <a:ext cx="8839200" cy="0"/>
          </a:xfrm>
          <a:prstGeom prst="line">
            <a:avLst/>
          </a:prstGeom>
          <a:ln w="190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5">
            <a:extLst>
              <a:ext uri="{FF2B5EF4-FFF2-40B4-BE49-F238E27FC236}">
                <a16:creationId xmlns:a16="http://schemas.microsoft.com/office/drawing/2014/main" id="{031ABB61-7D3F-BFA2-EB94-4921542D660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152400" y="0"/>
            <a:ext cx="8991600" cy="323850"/>
          </a:xfrm>
          <a:ln w="19050"/>
        </p:spPr>
        <p:txBody>
          <a:bodyPr/>
          <a:lstStyle>
            <a:lvl1pPr algn="l">
              <a:defRPr i="0" baseline="0">
                <a:solidFill>
                  <a:srgbClr val="FFFFCC"/>
                </a:solidFill>
                <a:latin typeface="Sylfaen" panose="010A0502050306030303" pitchFamily="18" charset="0"/>
              </a:defRPr>
            </a:lvl1pPr>
          </a:lstStyle>
          <a:p>
            <a:pPr>
              <a:defRPr/>
            </a:pPr>
            <a:r>
              <a:rPr lang="ka-GE" altLang="en-US"/>
              <a:t>„ფიზიკის შესავალი (1)“ / ალ. თევზაძე / 2025     ლექცია: 1     გვერდი: </a:t>
            </a:r>
            <a:endParaRPr lang="ru-RU" altLang="en-US">
              <a:latin typeface="Arial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C209A61-025D-61D5-CB71-EB0E84793FE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82000" y="0"/>
            <a:ext cx="762000" cy="323850"/>
          </a:xfrm>
          <a:ln w="19050"/>
        </p:spPr>
        <p:txBody>
          <a:bodyPr/>
          <a:lstStyle>
            <a:lvl1pPr algn="l">
              <a:defRPr>
                <a:solidFill>
                  <a:srgbClr val="FFFFCC"/>
                </a:solidFill>
              </a:defRPr>
            </a:lvl1pPr>
          </a:lstStyle>
          <a:p>
            <a:fld id="{B1518831-4276-4054-A2BE-A2F0D361F70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86022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6F9305-D579-CAFE-9162-C732F3D682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5337D1-D7BC-7596-B9B9-8E605EDEAA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a-GE" altLang="en-US"/>
              <a:t>„ფიზიკის შესავალი (1)“ / ალ. თევზაძე / 2025     ლექცია: 1     გვერდი: </a:t>
            </a:r>
            <a:endParaRPr lang="ru-RU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4BC7F3-8771-E273-C872-BD8725E630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6ED25A-25B9-425E-9529-2B71FEC9E3A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08133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87491B-8868-82F1-5D8D-054B249635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D00D3A-AADF-9593-1ED9-09B232A2C9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a-GE" altLang="en-US"/>
              <a:t>„ფიზიკის შესავალი (1)“ / ალ. თევზაძე / 2025     ლექცია: 1     გვერდი: </a:t>
            </a:r>
            <a:endParaRPr lang="ru-R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2E1DFA-5CCC-E140-215A-D5419E8483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0CE57E-ECFA-49A3-B34D-06986A9DFC9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654794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CF56CCE-95F8-48CB-EC70-46D5547525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AD43E4D-91F7-00D7-2117-73BFE173B2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61D1BE3-F8F9-A1E2-F8A1-94B9FD6FAF4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8ED73F0-1082-4C66-D54F-A57F954597E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ka-GE" altLang="en-US"/>
              <a:t>„ფიზიკის შესავალი (1)“ / ალ. თევზაძე / 2025     ლექცია: 1     გვერდი: </a:t>
            </a:r>
            <a:endParaRPr lang="ru-RU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F9B52B6-55DE-FAA1-6571-97D4EADE70E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E49D7D5-F3F0-4D61-97C3-956966253DA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6" r:id="rId2"/>
    <p:sldLayoutId id="2147483767" r:id="rId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>
            <a:extLst>
              <a:ext uri="{FF2B5EF4-FFF2-40B4-BE49-F238E27FC236}">
                <a16:creationId xmlns:a16="http://schemas.microsoft.com/office/drawing/2014/main" id="{C642BC4D-5784-E776-4B8B-EB11F715793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57912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ka-GE" altLang="en-US" sz="2800" dirty="0"/>
          </a:p>
          <a:p>
            <a:pPr algn="ctr" eaLnBrk="1" hangingPunct="1">
              <a:buFontTx/>
              <a:buNone/>
            </a:pPr>
            <a:endParaRPr lang="ka-GE" altLang="en-US" sz="2800" dirty="0"/>
          </a:p>
          <a:p>
            <a:pPr algn="ctr" eaLnBrk="1" hangingPunct="1">
              <a:buFontTx/>
              <a:buNone/>
            </a:pPr>
            <a:r>
              <a:rPr lang="ka-GE" altLang="en-US" sz="4000" b="1" dirty="0">
                <a:solidFill>
                  <a:srgbClr val="0000FF"/>
                </a:solidFill>
              </a:rPr>
              <a:t>		</a:t>
            </a:r>
          </a:p>
          <a:p>
            <a:pPr algn="ctr" eaLnBrk="1" hangingPunct="1">
              <a:buFontTx/>
              <a:buNone/>
            </a:pPr>
            <a:endParaRPr lang="en-US" altLang="en-US" sz="1000" b="1" dirty="0">
              <a:solidFill>
                <a:srgbClr val="FFFF00"/>
              </a:solidFill>
            </a:endParaRPr>
          </a:p>
          <a:p>
            <a:pPr algn="ctr" eaLnBrk="1" hangingPunct="1">
              <a:buFontTx/>
              <a:buNone/>
            </a:pPr>
            <a:r>
              <a:rPr lang="ka-GE" altLang="en-US" sz="3600" b="1" dirty="0">
                <a:solidFill>
                  <a:srgbClr val="FFFF00"/>
                </a:solidFill>
              </a:rPr>
              <a:t>ფიზიკის შესავალი</a:t>
            </a:r>
            <a:r>
              <a:rPr lang="en-US" altLang="en-US" sz="3600" b="1" dirty="0">
                <a:solidFill>
                  <a:srgbClr val="FFFF00"/>
                </a:solidFill>
              </a:rPr>
              <a:t>  </a:t>
            </a:r>
            <a:r>
              <a:rPr lang="ka-GE" altLang="en-US" sz="3600" b="1" dirty="0">
                <a:solidFill>
                  <a:srgbClr val="FFFF00"/>
                </a:solidFill>
              </a:rPr>
              <a:t>(1)</a:t>
            </a:r>
          </a:p>
          <a:p>
            <a:pPr algn="ctr" eaLnBrk="1" hangingPunct="1">
              <a:buFontTx/>
              <a:buNone/>
            </a:pPr>
            <a:endParaRPr lang="ka-GE" altLang="en-US" sz="3600" b="1" dirty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r>
              <a:rPr lang="ka-GE" altLang="en-US" sz="3600" b="1" dirty="0">
                <a:solidFill>
                  <a:srgbClr val="66FF99"/>
                </a:solidFill>
              </a:rPr>
              <a:t>ლექცია </a:t>
            </a:r>
            <a:r>
              <a:rPr lang="en-US" altLang="en-US" sz="3600" b="1" dirty="0">
                <a:solidFill>
                  <a:srgbClr val="66FF99"/>
                </a:solidFill>
              </a:rPr>
              <a:t>5</a:t>
            </a:r>
            <a:r>
              <a:rPr lang="ka-GE" altLang="en-US" sz="3600" b="1" dirty="0">
                <a:solidFill>
                  <a:srgbClr val="66FF99"/>
                </a:solidFill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ka-GE" altLang="en-US" sz="3600" b="1" dirty="0">
                <a:solidFill>
                  <a:schemeClr val="bg1"/>
                </a:solidFill>
              </a:rPr>
              <a:t>ნიუტონის კანონები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AFA03-10A0-8E7B-4C56-234CD81B9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713" y="31423"/>
            <a:ext cx="2340573" cy="228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CF31EAC9-35F7-20C9-2C50-838588D1103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დაჭიმულობის ძალა</a:t>
            </a:r>
          </a:p>
          <a:p>
            <a:pPr eaLnBrk="1" hangingPunct="1">
              <a:buFontTx/>
              <a:buNone/>
            </a:pPr>
            <a:endParaRPr lang="ka-GE" altLang="en-US" sz="2000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სხეულზე მოქმედებს დაჭიმულობის ძალა რომლის სიდიდეც განისაზღვრება სხეულზე მოდებული თოკის (საკიდის) დაჭიმვით</a:t>
            </a:r>
          </a:p>
          <a:p>
            <a:pPr eaLnBrk="1" hangingPunct="1">
              <a:buFontTx/>
              <a:buNone/>
            </a:pPr>
            <a:endParaRPr lang="ka-GE" altLang="en-US" sz="2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დაჭიმულობის ძალა მიმართულია თოკის (საკიდის) გასწვრივ</a:t>
            </a:r>
            <a:endParaRPr lang="ru-RU" altLang="en-US" sz="2800" b="1" dirty="0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14339" name="Rectangle 4">
            <a:extLst>
              <a:ext uri="{FF2B5EF4-FFF2-40B4-BE49-F238E27FC236}">
                <a16:creationId xmlns:a16="http://schemas.microsoft.com/office/drawing/2014/main" id="{FB4C1113-E0D4-D7DC-409A-C1DFD9928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5334000"/>
            <a:ext cx="1447800" cy="83820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sp>
        <p:nvSpPr>
          <p:cNvPr id="14340" name="Line 6">
            <a:extLst>
              <a:ext uri="{FF2B5EF4-FFF2-40B4-BE49-F238E27FC236}">
                <a16:creationId xmlns:a16="http://schemas.microsoft.com/office/drawing/2014/main" id="{2073EBB0-117E-8E95-7744-7765A421D5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0000" y="4191000"/>
            <a:ext cx="4648200" cy="1600200"/>
          </a:xfrm>
          <a:prstGeom prst="line">
            <a:avLst/>
          </a:prstGeom>
          <a:noFill/>
          <a:ln w="50800">
            <a:pattFill prst="wdUpDiag">
              <a:fgClr>
                <a:srgbClr val="0000FF"/>
              </a:fgClr>
              <a:bgClr>
                <a:srgbClr val="FFFFFF"/>
              </a:bgClr>
            </a:patt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1" name="Line 7">
            <a:extLst>
              <a:ext uri="{FF2B5EF4-FFF2-40B4-BE49-F238E27FC236}">
                <a16:creationId xmlns:a16="http://schemas.microsoft.com/office/drawing/2014/main" id="{39FE799F-55A1-4BB1-BB88-AC5ACE646644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5334000"/>
            <a:ext cx="533400" cy="838200"/>
          </a:xfrm>
          <a:prstGeom prst="line">
            <a:avLst/>
          </a:prstGeom>
          <a:noFill/>
          <a:ln w="25400">
            <a:pattFill prst="dkUpDiag">
              <a:fgClr>
                <a:srgbClr val="0000FF"/>
              </a:fgClr>
              <a:bgClr>
                <a:srgbClr val="FFFFFF"/>
              </a:bgClr>
            </a:patt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2" name="Line 8">
            <a:extLst>
              <a:ext uri="{FF2B5EF4-FFF2-40B4-BE49-F238E27FC236}">
                <a16:creationId xmlns:a16="http://schemas.microsoft.com/office/drawing/2014/main" id="{EF791808-9367-0A7A-D235-C4FB0EDBB4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1400" y="5334000"/>
            <a:ext cx="457200" cy="838200"/>
          </a:xfrm>
          <a:prstGeom prst="line">
            <a:avLst/>
          </a:prstGeom>
          <a:noFill/>
          <a:ln w="25400">
            <a:pattFill prst="dkDnDiag">
              <a:fgClr>
                <a:srgbClr val="0000FF"/>
              </a:fgClr>
              <a:bgClr>
                <a:srgbClr val="FFFFFF"/>
              </a:bgClr>
            </a:patt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3" name="Line 9">
            <a:extLst>
              <a:ext uri="{FF2B5EF4-FFF2-40B4-BE49-F238E27FC236}">
                <a16:creationId xmlns:a16="http://schemas.microsoft.com/office/drawing/2014/main" id="{436FA496-4744-A8E5-9FA8-864A5C8ABE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0000" y="5257800"/>
            <a:ext cx="1600200" cy="5334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4" name="Text Box 10">
            <a:extLst>
              <a:ext uri="{FF2B5EF4-FFF2-40B4-BE49-F238E27FC236}">
                <a16:creationId xmlns:a16="http://schemas.microsoft.com/office/drawing/2014/main" id="{B751D84B-B820-F44F-FC09-BA82443E6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4102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T</a:t>
            </a:r>
            <a:endParaRPr lang="ru-RU" altLang="en-US" sz="28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5" name="Text Box 11">
            <a:extLst>
              <a:ext uri="{FF2B5EF4-FFF2-40B4-BE49-F238E27FC236}">
                <a16:creationId xmlns:a16="http://schemas.microsoft.com/office/drawing/2014/main" id="{01D5D6C0-97E1-3F32-7F22-54C1BC2A1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105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14346" name="Footer Placeholder 2">
            <a:extLst>
              <a:ext uri="{FF2B5EF4-FFF2-40B4-BE49-F238E27FC236}">
                <a16:creationId xmlns:a16="http://schemas.microsoft.com/office/drawing/2014/main" id="{9DD19DB1-4F40-91F9-E676-D418B351F0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4347" name="Slide Number Placeholder 3">
            <a:extLst>
              <a:ext uri="{FF2B5EF4-FFF2-40B4-BE49-F238E27FC236}">
                <a16:creationId xmlns:a16="http://schemas.microsoft.com/office/drawing/2014/main" id="{3A88F184-FBB7-DDC7-1FC6-00D37E5325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B34A555-3D03-4F82-A187-79EEEAA4B209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3D1FF75B-2FDD-D6AC-5855-ED72ADA2EE3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ძალების ზედდება</a:t>
            </a:r>
          </a:p>
          <a:p>
            <a:pPr eaLnBrk="1" hangingPunct="1">
              <a:buFontTx/>
              <a:buNone/>
            </a:pPr>
            <a:endParaRPr lang="ka-GE" altLang="en-US" sz="2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სხეულზე რამოდენიმე ძალის ერთდროული მოქმედება შეიძლება შევცვალოთ ერთი ძალის მოქმედებით, რომლიც ტოლფასია ყველა ძალის მოქმედების</a:t>
            </a:r>
          </a:p>
          <a:p>
            <a:pPr algn="ctr" eaLnBrk="1" hangingPunct="1">
              <a:buFontTx/>
              <a:buNone/>
            </a:pPr>
            <a:endParaRPr lang="ka-GE" altLang="en-US" sz="2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ჯამური ძალა:		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ძალთა ტოლქმედი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ძალთა ტოლქმედის პოვნა ნიშნავს სხეულზე მოქმედი ძალების შეკრებას, ანუ შესაბამისი ვექტორების ჯამის პოვნას. </a:t>
            </a:r>
          </a:p>
          <a:p>
            <a:pPr eaLnBrk="1" hangingPunct="1">
              <a:buFontTx/>
              <a:buNone/>
            </a:pPr>
            <a:endParaRPr lang="ru-RU" altLang="en-US" sz="2800" b="1" dirty="0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15363" name="Footer Placeholder 2">
            <a:extLst>
              <a:ext uri="{FF2B5EF4-FFF2-40B4-BE49-F238E27FC236}">
                <a16:creationId xmlns:a16="http://schemas.microsoft.com/office/drawing/2014/main" id="{1712C51E-E364-B233-6D75-DD279ADFE6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D53CE34C-80E4-DCA0-21D6-E070F38B28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1ACFF8B-A1B6-4E32-9904-1BE5B73BA9C8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423B636E-03A6-04B0-FCD5-8548509E761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ძალთა ტოლქმედი</a:t>
            </a:r>
          </a:p>
          <a:p>
            <a:pPr eaLnBrk="1" hangingPunct="1">
              <a:buFontTx/>
              <a:buNone/>
            </a:pPr>
            <a:endParaRPr lang="ka-GE" altLang="en-US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ერთ სხეულზე მოდებული სხვადასხვა ძალების ზედდება (სუპერპოზიცია)</a:t>
            </a: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R = F</a:t>
            </a:r>
            <a:r>
              <a:rPr lang="en-US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+ F</a:t>
            </a:r>
            <a:r>
              <a:rPr lang="en-US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+ F</a:t>
            </a:r>
            <a:r>
              <a:rPr lang="en-US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3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+ …</a:t>
            </a:r>
          </a:p>
          <a:p>
            <a:pPr eaLnBrk="1" hangingPunct="1">
              <a:buFontTx/>
              <a:buNone/>
            </a:pPr>
            <a:endParaRPr lang="en-US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F</a:t>
            </a:r>
            <a:r>
              <a:rPr lang="en-US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1,</a:t>
            </a:r>
            <a:r>
              <a:rPr lang="ka-GE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, 3, ...	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– სხეულზე მოქმედი ძალები</a:t>
            </a:r>
            <a:endParaRPr lang="en-US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1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R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	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– 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ძალთა ტოლქმედი</a:t>
            </a:r>
            <a:endParaRPr lang="en-US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R = </a:t>
            </a:r>
            <a:r>
              <a:rPr lang="en-US" altLang="en-US" b="1" dirty="0">
                <a:solidFill>
                  <a:srgbClr val="FFFF00"/>
                </a:solidFill>
                <a:latin typeface="Symbol" panose="05050102010706020507" pitchFamily="18" charset="2"/>
              </a:rPr>
              <a:t>S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 F</a:t>
            </a:r>
            <a:r>
              <a:rPr lang="en-US" altLang="en-US" sz="2800" b="1" baseline="-25000" dirty="0">
                <a:solidFill>
                  <a:srgbClr val="FFFF00"/>
                </a:solidFill>
                <a:latin typeface="Sylfaen" panose="010A0502050306030303" pitchFamily="18" charset="0"/>
              </a:rPr>
              <a:t>i</a:t>
            </a:r>
            <a:endParaRPr lang="ru-RU" altLang="en-US" sz="2800" b="1" baseline="-25000" dirty="0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16387" name="Text Box 4">
            <a:extLst>
              <a:ext uri="{FF2B5EF4-FFF2-40B4-BE49-F238E27FC236}">
                <a16:creationId xmlns:a16="http://schemas.microsoft.com/office/drawing/2014/main" id="{17597AED-BBD3-65EB-6489-01C4FA755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638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16388" name="Text Box 5">
            <a:extLst>
              <a:ext uri="{FF2B5EF4-FFF2-40B4-BE49-F238E27FC236}">
                <a16:creationId xmlns:a16="http://schemas.microsoft.com/office/drawing/2014/main" id="{6D939758-9FFB-4710-17D9-BAD0FB754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638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16389" name="Text Box 6">
            <a:extLst>
              <a:ext uri="{FF2B5EF4-FFF2-40B4-BE49-F238E27FC236}">
                <a16:creationId xmlns:a16="http://schemas.microsoft.com/office/drawing/2014/main" id="{6A8D8685-9337-3E6F-6F9F-88C5F94C5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895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6390" name="Text Box 7">
            <a:extLst>
              <a:ext uri="{FF2B5EF4-FFF2-40B4-BE49-F238E27FC236}">
                <a16:creationId xmlns:a16="http://schemas.microsoft.com/office/drawing/2014/main" id="{FDFBDAE5-BDFF-5F2C-DC59-6EF9AC4F8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2895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6391" name="Text Box 8">
            <a:extLst>
              <a:ext uri="{FF2B5EF4-FFF2-40B4-BE49-F238E27FC236}">
                <a16:creationId xmlns:a16="http://schemas.microsoft.com/office/drawing/2014/main" id="{F646B1EF-CB51-177A-60B4-08121A84F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895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6392" name="Text Box 9">
            <a:extLst>
              <a:ext uri="{FF2B5EF4-FFF2-40B4-BE49-F238E27FC236}">
                <a16:creationId xmlns:a16="http://schemas.microsoft.com/office/drawing/2014/main" id="{320C5509-F848-0403-6FB2-BE77EA3A1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2895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6393" name="Text Box 10">
            <a:extLst>
              <a:ext uri="{FF2B5EF4-FFF2-40B4-BE49-F238E27FC236}">
                <a16:creationId xmlns:a16="http://schemas.microsoft.com/office/drawing/2014/main" id="{39F7CB38-C49C-08D3-7115-FE3AAB130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86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6394" name="Text Box 11">
            <a:extLst>
              <a:ext uri="{FF2B5EF4-FFF2-40B4-BE49-F238E27FC236}">
                <a16:creationId xmlns:a16="http://schemas.microsoft.com/office/drawing/2014/main" id="{32A13A68-228A-E62B-2801-FC621FC10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572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6395" name="Rectangle 12">
            <a:extLst>
              <a:ext uri="{FF2B5EF4-FFF2-40B4-BE49-F238E27FC236}">
                <a16:creationId xmlns:a16="http://schemas.microsoft.com/office/drawing/2014/main" id="{C41DB1FD-FE6F-04EF-76D0-8A89627E4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5638800"/>
            <a:ext cx="2286000" cy="990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96" name="Footer Placeholder 2">
            <a:extLst>
              <a:ext uri="{FF2B5EF4-FFF2-40B4-BE49-F238E27FC236}">
                <a16:creationId xmlns:a16="http://schemas.microsoft.com/office/drawing/2014/main" id="{5E86529E-DB72-ED38-B689-8DE42BD4D2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6397" name="Slide Number Placeholder 3">
            <a:extLst>
              <a:ext uri="{FF2B5EF4-FFF2-40B4-BE49-F238E27FC236}">
                <a16:creationId xmlns:a16="http://schemas.microsoft.com/office/drawing/2014/main" id="{D3AA3353-6BF1-0CC2-29DE-FF1C6335BD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E0E0390-A8B0-4FEE-8D53-75D797AE5C8E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>
              <a:ext uri="{FF2B5EF4-FFF2-40B4-BE49-F238E27FC236}">
                <a16:creationId xmlns:a16="http://schemas.microsoft.com/office/drawing/2014/main" id="{BF648A81-7A8A-413B-7DB3-3F07B42C783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ძალთა ტოლქმედი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b="1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სხეულზე მოქმედი სამი ძალა:	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, F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, F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</a:p>
          <a:p>
            <a:pPr eaLnBrk="1" hangingPunct="1">
              <a:buFontTx/>
              <a:buNone/>
            </a:pPr>
            <a:r>
              <a:rPr lang="ka-GE" altLang="en-US" sz="10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ძალთა ტოლქმედი:			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R = F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+ F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+ F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endParaRPr lang="ka-GE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ძალების ვექტორული ჯამი:</a:t>
            </a:r>
          </a:p>
          <a:p>
            <a:pPr algn="ctr" eaLnBrk="1" hangingPunct="1">
              <a:buFontTx/>
              <a:buNone/>
            </a:pPr>
            <a:r>
              <a:rPr lang="en-US" altLang="en-US" sz="2800" b="1" i="1">
                <a:solidFill>
                  <a:srgbClr val="FFFF00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2800" b="1" i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i="1">
                <a:solidFill>
                  <a:srgbClr val="FFFF00"/>
                </a:solidFill>
                <a:latin typeface="Times New Roman" panose="02020603050405020304" pitchFamily="18" charset="0"/>
              </a:rPr>
              <a:t> = F</a:t>
            </a:r>
            <a:r>
              <a:rPr lang="en-US" altLang="en-US" sz="2800" b="1" i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1x</a:t>
            </a:r>
            <a:r>
              <a:rPr lang="en-US" altLang="en-US" sz="2800" b="1" i="1">
                <a:solidFill>
                  <a:srgbClr val="FFFF00"/>
                </a:solidFill>
                <a:latin typeface="Times New Roman" panose="02020603050405020304" pitchFamily="18" charset="0"/>
              </a:rPr>
              <a:t> + F</a:t>
            </a:r>
            <a:r>
              <a:rPr lang="en-US" altLang="en-US" sz="2800" b="1" i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2x</a:t>
            </a:r>
            <a:r>
              <a:rPr lang="en-US" altLang="en-US" sz="2800" b="1" i="1">
                <a:solidFill>
                  <a:srgbClr val="FFFF00"/>
                </a:solidFill>
                <a:latin typeface="Times New Roman" panose="02020603050405020304" pitchFamily="18" charset="0"/>
              </a:rPr>
              <a:t> + F</a:t>
            </a:r>
            <a:r>
              <a:rPr lang="en-US" altLang="en-US" sz="2800" b="1" i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3x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US" altLang="en-US" sz="2800" b="1" i="1">
                <a:solidFill>
                  <a:srgbClr val="FFFF00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2800" b="1" i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y</a:t>
            </a:r>
            <a:r>
              <a:rPr lang="en-US" altLang="en-US" sz="2800" b="1" i="1">
                <a:solidFill>
                  <a:srgbClr val="FFFF00"/>
                </a:solidFill>
                <a:latin typeface="Times New Roman" panose="02020603050405020304" pitchFamily="18" charset="0"/>
              </a:rPr>
              <a:t> = F</a:t>
            </a:r>
            <a:r>
              <a:rPr lang="en-US" altLang="en-US" sz="2800" b="1" i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1y</a:t>
            </a:r>
            <a:r>
              <a:rPr lang="en-US" altLang="en-US" sz="2800" b="1" i="1">
                <a:solidFill>
                  <a:srgbClr val="FFFF00"/>
                </a:solidFill>
                <a:latin typeface="Times New Roman" panose="02020603050405020304" pitchFamily="18" charset="0"/>
              </a:rPr>
              <a:t> + F</a:t>
            </a:r>
            <a:r>
              <a:rPr lang="en-US" altLang="en-US" sz="2800" b="1" i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2y</a:t>
            </a:r>
            <a:r>
              <a:rPr lang="en-US" altLang="en-US" sz="2800" b="1" i="1">
                <a:solidFill>
                  <a:srgbClr val="FFFF00"/>
                </a:solidFill>
                <a:latin typeface="Times New Roman" panose="02020603050405020304" pitchFamily="18" charset="0"/>
              </a:rPr>
              <a:t> + F</a:t>
            </a:r>
            <a:r>
              <a:rPr lang="en-US" altLang="en-US" sz="2800" b="1" i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3y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ტოლქმედი ძალის მოდული:</a:t>
            </a: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 i="1">
                <a:solidFill>
                  <a:srgbClr val="FFFF00"/>
                </a:solidFill>
                <a:latin typeface="Sylfaen" panose="010A0502050306030303" pitchFamily="18" charset="0"/>
              </a:rPr>
              <a:t>R</a:t>
            </a:r>
            <a:r>
              <a:rPr lang="en-US" altLang="en-US" sz="2800" b="1" i="1" baseline="3000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 i="1">
                <a:solidFill>
                  <a:srgbClr val="FFFF00"/>
                </a:solidFill>
                <a:latin typeface="Sylfaen" panose="010A0502050306030303" pitchFamily="18" charset="0"/>
              </a:rPr>
              <a:t> = </a:t>
            </a:r>
            <a:r>
              <a:rPr lang="en-US" altLang="en-US" sz="2800" b="1" i="1">
                <a:solidFill>
                  <a:srgbClr val="FFFF00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2800" b="1" i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i="1" baseline="3000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 i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>
                <a:solidFill>
                  <a:srgbClr val="FFFF00"/>
                </a:solidFill>
                <a:latin typeface="Times New Roman" panose="02020603050405020304" pitchFamily="18" charset="0"/>
              </a:rPr>
              <a:t>+ R</a:t>
            </a:r>
            <a:r>
              <a:rPr lang="en-US" altLang="en-US" sz="2800" b="1" i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y</a:t>
            </a:r>
            <a:r>
              <a:rPr lang="en-US" altLang="en-US" sz="2800" b="1" i="1" baseline="3000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 i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endParaRPr lang="ka-GE" altLang="en-US" sz="2800" b="1" i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i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17411" name="Text Box 4">
            <a:extLst>
              <a:ext uri="{FF2B5EF4-FFF2-40B4-BE49-F238E27FC236}">
                <a16:creationId xmlns:a16="http://schemas.microsoft.com/office/drawing/2014/main" id="{90FAA756-BB27-100A-923A-255D503E8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1295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7412" name="Text Box 5">
            <a:extLst>
              <a:ext uri="{FF2B5EF4-FFF2-40B4-BE49-F238E27FC236}">
                <a16:creationId xmlns:a16="http://schemas.microsoft.com/office/drawing/2014/main" id="{27E0BB6F-7699-B902-7D57-A84290565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295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7413" name="Text Box 6">
            <a:extLst>
              <a:ext uri="{FF2B5EF4-FFF2-40B4-BE49-F238E27FC236}">
                <a16:creationId xmlns:a16="http://schemas.microsoft.com/office/drawing/2014/main" id="{3578F821-2F63-8A46-6360-EA3C6CD40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1295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7414" name="Text Box 7">
            <a:extLst>
              <a:ext uri="{FF2B5EF4-FFF2-40B4-BE49-F238E27FC236}">
                <a16:creationId xmlns:a16="http://schemas.microsoft.com/office/drawing/2014/main" id="{436802A9-76FF-07AB-175A-6AC5E5B24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057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7415" name="Text Box 8">
            <a:extLst>
              <a:ext uri="{FF2B5EF4-FFF2-40B4-BE49-F238E27FC236}">
                <a16:creationId xmlns:a16="http://schemas.microsoft.com/office/drawing/2014/main" id="{809EE165-BD75-872E-E751-4CB783CB4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057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7416" name="Text Box 9">
            <a:extLst>
              <a:ext uri="{FF2B5EF4-FFF2-40B4-BE49-F238E27FC236}">
                <a16:creationId xmlns:a16="http://schemas.microsoft.com/office/drawing/2014/main" id="{80AA5E9F-FDBA-807E-1B7F-837610984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057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7417" name="Text Box 10">
            <a:extLst>
              <a:ext uri="{FF2B5EF4-FFF2-40B4-BE49-F238E27FC236}">
                <a16:creationId xmlns:a16="http://schemas.microsoft.com/office/drawing/2014/main" id="{1F9161F3-C36E-F80F-B492-DB5C92CD1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2057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7418" name="Footer Placeholder 2">
            <a:extLst>
              <a:ext uri="{FF2B5EF4-FFF2-40B4-BE49-F238E27FC236}">
                <a16:creationId xmlns:a16="http://schemas.microsoft.com/office/drawing/2014/main" id="{F07D8C7D-3799-9189-F338-89960DE275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7419" name="Slide Number Placeholder 3">
            <a:extLst>
              <a:ext uri="{FF2B5EF4-FFF2-40B4-BE49-F238E27FC236}">
                <a16:creationId xmlns:a16="http://schemas.microsoft.com/office/drawing/2014/main" id="{B27B0A91-3E77-7BB5-BD03-FD26E1C09D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48CBA6-F3A2-49B4-AA71-D04049E20AAB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>
            <a:extLst>
              <a:ext uri="{FF2B5EF4-FFF2-40B4-BE49-F238E27FC236}">
                <a16:creationId xmlns:a16="http://schemas.microsoft.com/office/drawing/2014/main" id="{AE347A3E-F710-A5F4-8CF5-3FC4E06727A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ძალთა ტოლქმედი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b="1" dirty="0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F</a:t>
            </a:r>
            <a:r>
              <a:rPr lang="en-US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1</a:t>
            </a:r>
            <a:r>
              <a:rPr lang="ka-GE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– სიმძიმის ძალა</a:t>
            </a:r>
          </a:p>
          <a:p>
            <a:pPr eaLnBrk="1" hangingPunct="1">
              <a:buFontTx/>
              <a:buNone/>
            </a:pPr>
            <a:endParaRPr lang="ka-GE" altLang="en-US" sz="1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F</a:t>
            </a:r>
            <a:r>
              <a:rPr lang="en-US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– ფრთების მწევი ძალა</a:t>
            </a:r>
          </a:p>
          <a:p>
            <a:pPr eaLnBrk="1" hangingPunct="1">
              <a:buFontTx/>
              <a:buNone/>
            </a:pPr>
            <a:endParaRPr lang="ka-GE" altLang="en-US" sz="1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F</a:t>
            </a:r>
            <a:r>
              <a:rPr lang="en-US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3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– რეაქტიული ჭავლ. ძალა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ვერტიკალური ბალანსი:</a:t>
            </a:r>
          </a:p>
          <a:p>
            <a:pPr eaLnBrk="1" hangingPunct="1">
              <a:buFontTx/>
              <a:buNone/>
            </a:pPr>
            <a:endParaRPr lang="ka-GE" altLang="en-US" sz="1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	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F</a:t>
            </a:r>
            <a:r>
              <a:rPr lang="en-US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1</a:t>
            </a:r>
            <a:r>
              <a:rPr lang="ka-GE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+ 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F</a:t>
            </a:r>
            <a:r>
              <a:rPr lang="en-US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= 0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ძალთა ტოლქმედი:</a:t>
            </a:r>
            <a:endParaRPr lang="en-US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en-US" altLang="en-US" sz="1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R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= F</a:t>
            </a:r>
            <a:r>
              <a:rPr lang="en-US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1</a:t>
            </a:r>
            <a:r>
              <a:rPr lang="ka-GE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+ 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F</a:t>
            </a:r>
            <a:r>
              <a:rPr lang="en-US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+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F</a:t>
            </a:r>
            <a:r>
              <a:rPr lang="en-US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3 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= 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F</a:t>
            </a:r>
            <a:r>
              <a:rPr lang="en-US" altLang="en-US" sz="2800" b="1" baseline="-25000" dirty="0">
                <a:solidFill>
                  <a:srgbClr val="FFFF00"/>
                </a:solidFill>
                <a:latin typeface="Sylfaen" panose="010A0502050306030303" pitchFamily="18" charset="0"/>
              </a:rPr>
              <a:t>3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endParaRPr lang="ru-RU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18435" name="Picture 4" descr="AAA">
            <a:extLst>
              <a:ext uri="{FF2B5EF4-FFF2-40B4-BE49-F238E27FC236}">
                <a16:creationId xmlns:a16="http://schemas.microsoft.com/office/drawing/2014/main" id="{511C363C-F035-E6FF-B481-F8E437C8C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90800"/>
            <a:ext cx="2857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Line 5">
            <a:extLst>
              <a:ext uri="{FF2B5EF4-FFF2-40B4-BE49-F238E27FC236}">
                <a16:creationId xmlns:a16="http://schemas.microsoft.com/office/drawing/2014/main" id="{56A7A02F-BE41-0FB1-3D6F-904E2E6AAFBD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3581400"/>
            <a:ext cx="0" cy="16764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37" name="Line 6">
            <a:extLst>
              <a:ext uri="{FF2B5EF4-FFF2-40B4-BE49-F238E27FC236}">
                <a16:creationId xmlns:a16="http://schemas.microsoft.com/office/drawing/2014/main" id="{16A89E0C-D13C-3FD1-8B28-1073E4CF4D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3581400"/>
            <a:ext cx="2286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38" name="Line 7">
            <a:extLst>
              <a:ext uri="{FF2B5EF4-FFF2-40B4-BE49-F238E27FC236}">
                <a16:creationId xmlns:a16="http://schemas.microsoft.com/office/drawing/2014/main" id="{74F59F0B-AA44-CA63-D693-8AA5CAD41D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96200" y="1676400"/>
            <a:ext cx="0" cy="19050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39" name="Text Box 8">
            <a:extLst>
              <a:ext uri="{FF2B5EF4-FFF2-40B4-BE49-F238E27FC236}">
                <a16:creationId xmlns:a16="http://schemas.microsoft.com/office/drawing/2014/main" id="{ADA25279-03B7-B782-55E3-AA8529EA9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49530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F</a:t>
            </a:r>
            <a:r>
              <a:rPr lang="ka-GE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endParaRPr lang="ru-RU" altLang="en-US" sz="28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40" name="Text Box 9">
            <a:extLst>
              <a:ext uri="{FF2B5EF4-FFF2-40B4-BE49-F238E27FC236}">
                <a16:creationId xmlns:a16="http://schemas.microsoft.com/office/drawing/2014/main" id="{6D7BCD66-1A0A-95B3-BCC0-DEB1754F0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1295400"/>
            <a:ext cx="91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F</a:t>
            </a:r>
            <a:r>
              <a:rPr lang="ka-GE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endParaRPr lang="ru-RU" altLang="en-US" sz="28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41" name="Text Box 10">
            <a:extLst>
              <a:ext uri="{FF2B5EF4-FFF2-40B4-BE49-F238E27FC236}">
                <a16:creationId xmlns:a16="http://schemas.microsoft.com/office/drawing/2014/main" id="{BB288205-9DCC-726C-A706-7877AF023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893219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F</a:t>
            </a:r>
            <a:r>
              <a:rPr lang="ka-GE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3</a:t>
            </a:r>
            <a:endParaRPr lang="ru-RU" altLang="en-US" sz="2800" b="1" baseline="-250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42" name="Text Box 11">
            <a:extLst>
              <a:ext uri="{FF2B5EF4-FFF2-40B4-BE49-F238E27FC236}">
                <a16:creationId xmlns:a16="http://schemas.microsoft.com/office/drawing/2014/main" id="{AE767A18-77CB-5CDA-F67B-AE75DAC25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597" y="26289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 dirty="0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8443" name="Text Box 12">
            <a:extLst>
              <a:ext uri="{FF2B5EF4-FFF2-40B4-BE49-F238E27FC236}">
                <a16:creationId xmlns:a16="http://schemas.microsoft.com/office/drawing/2014/main" id="{A4B21B38-AC0E-C8D3-71A1-F81E52743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990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8444" name="Text Box 13">
            <a:extLst>
              <a:ext uri="{FF2B5EF4-FFF2-40B4-BE49-F238E27FC236}">
                <a16:creationId xmlns:a16="http://schemas.microsoft.com/office/drawing/2014/main" id="{42675868-B15F-05FB-03A7-AF049AF7D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4648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8445" name="Text Box 14">
            <a:extLst>
              <a:ext uri="{FF2B5EF4-FFF2-40B4-BE49-F238E27FC236}">
                <a16:creationId xmlns:a16="http://schemas.microsoft.com/office/drawing/2014/main" id="{ED47977D-3F91-0BB4-61C8-EB8AC946D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295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8446" name="Text Box 15">
            <a:extLst>
              <a:ext uri="{FF2B5EF4-FFF2-40B4-BE49-F238E27FC236}">
                <a16:creationId xmlns:a16="http://schemas.microsoft.com/office/drawing/2014/main" id="{5B5B3B09-906B-322F-A830-576992C03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057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8447" name="Text Box 16">
            <a:extLst>
              <a:ext uri="{FF2B5EF4-FFF2-40B4-BE49-F238E27FC236}">
                <a16:creationId xmlns:a16="http://schemas.microsoft.com/office/drawing/2014/main" id="{83083612-60D2-FCAA-5AF5-546A3A435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743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8448" name="Text Box 17">
            <a:extLst>
              <a:ext uri="{FF2B5EF4-FFF2-40B4-BE49-F238E27FC236}">
                <a16:creationId xmlns:a16="http://schemas.microsoft.com/office/drawing/2014/main" id="{EECEAAA7-039F-54D2-154B-4CA096898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419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8449" name="Text Box 18">
            <a:extLst>
              <a:ext uri="{FF2B5EF4-FFF2-40B4-BE49-F238E27FC236}">
                <a16:creationId xmlns:a16="http://schemas.microsoft.com/office/drawing/2014/main" id="{52ADD8B4-6132-CE59-35A3-86214FEB5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419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8450" name="Text Box 19">
            <a:extLst>
              <a:ext uri="{FF2B5EF4-FFF2-40B4-BE49-F238E27FC236}">
                <a16:creationId xmlns:a16="http://schemas.microsoft.com/office/drawing/2014/main" id="{D9E0D6EA-E669-9658-423D-2136ACC09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638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8451" name="Text Box 20">
            <a:extLst>
              <a:ext uri="{FF2B5EF4-FFF2-40B4-BE49-F238E27FC236}">
                <a16:creationId xmlns:a16="http://schemas.microsoft.com/office/drawing/2014/main" id="{BA62C1FE-8312-66EC-AB1F-DC17F164C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638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8452" name="Text Box 21">
            <a:extLst>
              <a:ext uri="{FF2B5EF4-FFF2-40B4-BE49-F238E27FC236}">
                <a16:creationId xmlns:a16="http://schemas.microsoft.com/office/drawing/2014/main" id="{E785E05A-8028-8242-FE90-118652E3F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5638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8453" name="Text Box 22">
            <a:extLst>
              <a:ext uri="{FF2B5EF4-FFF2-40B4-BE49-F238E27FC236}">
                <a16:creationId xmlns:a16="http://schemas.microsoft.com/office/drawing/2014/main" id="{9EDCE1AB-DBA8-3F4F-6854-949824A4E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638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8454" name="Text Box 23">
            <a:extLst>
              <a:ext uri="{FF2B5EF4-FFF2-40B4-BE49-F238E27FC236}">
                <a16:creationId xmlns:a16="http://schemas.microsoft.com/office/drawing/2014/main" id="{AA8B732D-96E5-75DC-408E-87E02671B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638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8455" name="Line 24">
            <a:extLst>
              <a:ext uri="{FF2B5EF4-FFF2-40B4-BE49-F238E27FC236}">
                <a16:creationId xmlns:a16="http://schemas.microsoft.com/office/drawing/2014/main" id="{BF0BDFC7-9E36-5048-E393-FBB0587224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63000" y="3429000"/>
            <a:ext cx="381000" cy="762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56" name="Line 25">
            <a:extLst>
              <a:ext uri="{FF2B5EF4-FFF2-40B4-BE49-F238E27FC236}">
                <a16:creationId xmlns:a16="http://schemas.microsoft.com/office/drawing/2014/main" id="{07697E89-97EE-604D-DF9F-06932A9D8449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3000" y="3505200"/>
            <a:ext cx="3810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57" name="Line 26">
            <a:extLst>
              <a:ext uri="{FF2B5EF4-FFF2-40B4-BE49-F238E27FC236}">
                <a16:creationId xmlns:a16="http://schemas.microsoft.com/office/drawing/2014/main" id="{05721EB9-F63A-D5E6-49C7-C6FD3DAAC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3000" y="3505200"/>
            <a:ext cx="381000" cy="762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58" name="Footer Placeholder 2">
            <a:extLst>
              <a:ext uri="{FF2B5EF4-FFF2-40B4-BE49-F238E27FC236}">
                <a16:creationId xmlns:a16="http://schemas.microsoft.com/office/drawing/2014/main" id="{830A61B3-8730-7C79-233D-922B1C3985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8459" name="Slide Number Placeholder 3">
            <a:extLst>
              <a:ext uri="{FF2B5EF4-FFF2-40B4-BE49-F238E27FC236}">
                <a16:creationId xmlns:a16="http://schemas.microsoft.com/office/drawing/2014/main" id="{C3C665FF-2AE3-4D8E-537C-0CD846D1A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4FF75F4-5701-48DB-AF75-071F32474A9D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>
              <a:ext uri="{FF2B5EF4-FFF2-40B4-BE49-F238E27FC236}">
                <a16:creationId xmlns:a16="http://schemas.microsoft.com/office/drawing/2014/main" id="{B6A17927-222B-801C-E81D-C3078A3705E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ინერცია</a:t>
            </a:r>
          </a:p>
          <a:p>
            <a:pPr eaLnBrk="1" hangingPunct="1">
              <a:buFontTx/>
              <a:buNone/>
            </a:pPr>
            <a:endParaRPr lang="ka-GE" altLang="en-US" sz="2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ძალთა ტოლქმედი ნულის ტოლია: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–	უძრავი სხეული რჩება უძრავად </a:t>
            </a:r>
            <a:endParaRPr lang="ka-GE" altLang="en-US" sz="1000" b="1" i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1000" b="1" i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–	მოძრავი სხეული აგრძელებს მოძრაობას 	მუდმივი სიჩქარით:	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მოძრაობა ინერციით</a:t>
            </a:r>
          </a:p>
          <a:p>
            <a:pPr eaLnBrk="1" hangingPunct="1">
              <a:buFontTx/>
              <a:buNone/>
            </a:pPr>
            <a:r>
              <a:rPr lang="ka-GE" altLang="en-US" sz="20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	ყინულზე მოსრიალე სხეული </a:t>
            </a:r>
          </a:p>
          <a:p>
            <a:pPr eaLnBrk="1" hangingPunct="1">
              <a:buFontTx/>
              <a:buNone/>
            </a:pP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	შეიძლება გაჩერდეს </a:t>
            </a:r>
          </a:p>
          <a:p>
            <a:pPr eaLnBrk="1" hangingPunct="1">
              <a:buFontTx/>
              <a:buNone/>
            </a:pP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	ხახუნის გამო. ხახუნის გარეშე</a:t>
            </a:r>
          </a:p>
          <a:p>
            <a:pPr eaLnBrk="1" hangingPunct="1">
              <a:buFontTx/>
              <a:buNone/>
            </a:pP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	სხეული იმოძრავებს უცვლელი</a:t>
            </a:r>
          </a:p>
          <a:p>
            <a:pPr eaLnBrk="1" hangingPunct="1">
              <a:buFontTx/>
              <a:buNone/>
            </a:pP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	სიჩქარით გაუჩერებლად . . . 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19460" name="Footer Placeholder 2">
            <a:extLst>
              <a:ext uri="{FF2B5EF4-FFF2-40B4-BE49-F238E27FC236}">
                <a16:creationId xmlns:a16="http://schemas.microsoft.com/office/drawing/2014/main" id="{440990C6-A39C-C8CF-6336-39DC9FFA5D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9461" name="Slide Number Placeholder 3">
            <a:extLst>
              <a:ext uri="{FF2B5EF4-FFF2-40B4-BE49-F238E27FC236}">
                <a16:creationId xmlns:a16="http://schemas.microsoft.com/office/drawing/2014/main" id="{8B0892E1-EBD2-4946-D150-A5F1679591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ED22BD-CE40-47E7-897E-EB0828CDC5F9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3" name="Picture 2" descr="A person curling with a stick&#10;&#10;AI-generated content may be incorrect.">
            <a:extLst>
              <a:ext uri="{FF2B5EF4-FFF2-40B4-BE49-F238E27FC236}">
                <a16:creationId xmlns:a16="http://schemas.microsoft.com/office/drawing/2014/main" id="{7D57E292-DE1F-A3E4-B4EC-3DF444428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000"/>
            <a:ext cx="2819400" cy="2819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>
            <a:extLst>
              <a:ext uri="{FF2B5EF4-FFF2-40B4-BE49-F238E27FC236}">
                <a16:creationId xmlns:a16="http://schemas.microsoft.com/office/drawing/2014/main" id="{DA013183-B784-91AC-40A2-528D59CFF46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ნიუტონის პირველი კანონი</a:t>
            </a:r>
            <a:endParaRPr lang="ka-GE" altLang="en-US" sz="2000" b="1" dirty="0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არსებობს ათვლის ისეთი სისტემები რომელთა მიმართაც სხეული უძრავია ან მოძრაობს წრფივად და თანაბრად თუ მასზე მოქმედ ძალთა ტოლქმედი ნულის ტოლია.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თავისუფალი სხეული უძრავია ან მოძრაობს წრფივად მუდმივი სიჩქარით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თავისუფალი: 		</a:t>
            </a:r>
            <a:r>
              <a:rPr lang="ka-GE" altLang="en-US" sz="2800" dirty="0">
                <a:solidFill>
                  <a:srgbClr val="FFFF00"/>
                </a:solidFill>
                <a:latin typeface="Sylfaen" panose="010A0502050306030303" pitchFamily="18" charset="0"/>
              </a:rPr>
              <a:t>ძალთა ჯამი ნულია;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მუდმივი სიჩქარე:	</a:t>
            </a:r>
            <a:r>
              <a:rPr lang="ka-GE" altLang="en-US" sz="2800" dirty="0">
                <a:solidFill>
                  <a:srgbClr val="FFFF00"/>
                </a:solidFill>
                <a:latin typeface="Sylfaen" panose="010A0502050306030303" pitchFamily="18" charset="0"/>
              </a:rPr>
              <a:t>წრფივი თანაბარი მოძრაობა;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(მრუდწირული მოძრაობა აჩქარებულია)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დაკვირვება:	ათვლის ინერციული სისტემები;</a:t>
            </a:r>
            <a:endParaRPr lang="ru-RU" altLang="en-US" sz="2800" i="1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20483" name="Rectangle 4">
            <a:extLst>
              <a:ext uri="{FF2B5EF4-FFF2-40B4-BE49-F238E27FC236}">
                <a16:creationId xmlns:a16="http://schemas.microsoft.com/office/drawing/2014/main" id="{94CE57DD-D6D9-9C58-A847-F4F493FCA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19200"/>
            <a:ext cx="8686800" cy="2286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484" name="Footer Placeholder 2">
            <a:extLst>
              <a:ext uri="{FF2B5EF4-FFF2-40B4-BE49-F238E27FC236}">
                <a16:creationId xmlns:a16="http://schemas.microsoft.com/office/drawing/2014/main" id="{E196FD2A-E7FD-265E-7CAF-0CA525CB85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0485" name="Slide Number Placeholder 3">
            <a:extLst>
              <a:ext uri="{FF2B5EF4-FFF2-40B4-BE49-F238E27FC236}">
                <a16:creationId xmlns:a16="http://schemas.microsoft.com/office/drawing/2014/main" id="{249F25E4-337E-E55C-B97C-CEB8518102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A7A5DCE-CFB0-4086-8B38-DC30E8B72717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>
            <a:extLst>
              <a:ext uri="{FF2B5EF4-FFF2-40B4-BE49-F238E27FC236}">
                <a16:creationId xmlns:a16="http://schemas.microsoft.com/office/drawing/2014/main" id="{001980F3-EC21-222D-5C4D-B3C438D495C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სხეულის წონასწორობა</a:t>
            </a:r>
          </a:p>
          <a:p>
            <a:pPr eaLnBrk="1" hangingPunct="1">
              <a:buFontTx/>
              <a:buNone/>
            </a:pPr>
            <a:endParaRPr lang="ka-GE" altLang="en-US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უძრავი სხეული წონასწორობაშია თუ მასზე მოქმედი ძალების ტოლქმედი ნულის ტოლია</a:t>
            </a: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3600" b="1" dirty="0">
                <a:solidFill>
                  <a:srgbClr val="FFFF00"/>
                </a:solidFill>
                <a:latin typeface="Symbol" panose="05050102010706020507" pitchFamily="18" charset="2"/>
              </a:rPr>
              <a:t>S</a:t>
            </a:r>
            <a:r>
              <a:rPr lang="en-US" altLang="en-US" b="1" dirty="0">
                <a:solidFill>
                  <a:srgbClr val="FFFF00"/>
                </a:solidFill>
                <a:latin typeface="Sylfaen" panose="010A0502050306030303" pitchFamily="18" charset="0"/>
              </a:rPr>
              <a:t> F</a:t>
            </a:r>
            <a:r>
              <a:rPr lang="ka-GE" altLang="en-US" b="1" dirty="0">
                <a:solidFill>
                  <a:srgbClr val="FFFF00"/>
                </a:solidFill>
                <a:latin typeface="Sylfaen" panose="010A0502050306030303" pitchFamily="18" charset="0"/>
              </a:rPr>
              <a:t> = 0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ვექტორის კომპონენტებში:</a:t>
            </a:r>
          </a:p>
          <a:p>
            <a:pPr eaLnBrk="1" hangingPunct="1">
              <a:buFontTx/>
              <a:buNone/>
            </a:pPr>
            <a:endParaRPr lang="ka-GE" altLang="en-US" sz="1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Sylfaen" panose="010A0502050306030303" pitchFamily="18" charset="0"/>
              </a:rPr>
              <a:t>		 	</a:t>
            </a:r>
            <a:r>
              <a:rPr lang="en-US" altLang="en-US" sz="3600" b="1" i="1" dirty="0">
                <a:solidFill>
                  <a:srgbClr val="FFFF00"/>
                </a:solidFill>
                <a:latin typeface="Symbol" panose="05050102010706020507" pitchFamily="18" charset="2"/>
              </a:rPr>
              <a:t>S</a:t>
            </a:r>
            <a:r>
              <a:rPr lang="en-US" altLang="en-US" b="1" i="1" dirty="0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en-US" altLang="en-US" b="1" i="1" dirty="0" err="1">
                <a:solidFill>
                  <a:srgbClr val="FFFF00"/>
                </a:solidFill>
                <a:latin typeface="Sylfaen" panose="010A0502050306030303" pitchFamily="18" charset="0"/>
              </a:rPr>
              <a:t>F</a:t>
            </a:r>
            <a:r>
              <a:rPr lang="en-US" altLang="en-US" b="1" i="1" baseline="-250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x</a:t>
            </a:r>
            <a:r>
              <a:rPr lang="ka-GE" altLang="en-US" b="1" i="1" dirty="0">
                <a:solidFill>
                  <a:srgbClr val="FFFF00"/>
                </a:solidFill>
                <a:latin typeface="Sylfaen" panose="010A0502050306030303" pitchFamily="18" charset="0"/>
              </a:rPr>
              <a:t> = 0</a:t>
            </a:r>
            <a:endParaRPr lang="en-US" altLang="en-US" b="1" i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b="1" i="1" dirty="0">
                <a:solidFill>
                  <a:srgbClr val="FFFF00"/>
                </a:solidFill>
                <a:latin typeface="Sylfaen" panose="010A0502050306030303" pitchFamily="18" charset="0"/>
              </a:rPr>
              <a:t>		 	</a:t>
            </a:r>
            <a:r>
              <a:rPr lang="en-US" altLang="en-US" sz="3600" b="1" i="1" dirty="0">
                <a:solidFill>
                  <a:srgbClr val="FFFF00"/>
                </a:solidFill>
                <a:latin typeface="Symbol" panose="05050102010706020507" pitchFamily="18" charset="2"/>
              </a:rPr>
              <a:t>S</a:t>
            </a:r>
            <a:r>
              <a:rPr lang="en-US" altLang="en-US" b="1" i="1" dirty="0">
                <a:solidFill>
                  <a:srgbClr val="FFFF00"/>
                </a:solidFill>
                <a:latin typeface="Sylfaen" panose="010A0502050306030303" pitchFamily="18" charset="0"/>
              </a:rPr>
              <a:t> F</a:t>
            </a:r>
            <a:r>
              <a:rPr lang="en-US" altLang="en-US" b="1" i="1" baseline="-25000" dirty="0">
                <a:solidFill>
                  <a:srgbClr val="FFFF00"/>
                </a:solidFill>
                <a:latin typeface="Sylfaen" panose="010A0502050306030303" pitchFamily="18" charset="0"/>
              </a:rPr>
              <a:t>y</a:t>
            </a:r>
            <a:r>
              <a:rPr lang="ka-GE" altLang="en-US" b="1" i="1" dirty="0">
                <a:solidFill>
                  <a:srgbClr val="FFFF00"/>
                </a:solidFill>
                <a:latin typeface="Sylfaen" panose="010A0502050306030303" pitchFamily="18" charset="0"/>
              </a:rPr>
              <a:t> = 0</a:t>
            </a:r>
          </a:p>
          <a:p>
            <a:pPr algn="ctr" eaLnBrk="1" hangingPunct="1">
              <a:buFontTx/>
              <a:buNone/>
            </a:pPr>
            <a:endParaRPr lang="ka-GE" altLang="en-US" b="1" i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ru-RU" altLang="en-US" sz="2800" b="1" dirty="0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21507" name="Text Box 4">
            <a:extLst>
              <a:ext uri="{FF2B5EF4-FFF2-40B4-BE49-F238E27FC236}">
                <a16:creationId xmlns:a16="http://schemas.microsoft.com/office/drawing/2014/main" id="{716419D1-08A6-DD41-5497-CA5289B44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971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21508" name="Rectangle 6">
            <a:extLst>
              <a:ext uri="{FF2B5EF4-FFF2-40B4-BE49-F238E27FC236}">
                <a16:creationId xmlns:a16="http://schemas.microsoft.com/office/drawing/2014/main" id="{F499C6FE-AA06-628C-14B5-25AA54911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895600"/>
            <a:ext cx="2438400" cy="1143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10" name="Footer Placeholder 2">
            <a:extLst>
              <a:ext uri="{FF2B5EF4-FFF2-40B4-BE49-F238E27FC236}">
                <a16:creationId xmlns:a16="http://schemas.microsoft.com/office/drawing/2014/main" id="{A53F49C4-1871-4C4E-5B0D-D5FE6D61C8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1511" name="Slide Number Placeholder 3">
            <a:extLst>
              <a:ext uri="{FF2B5EF4-FFF2-40B4-BE49-F238E27FC236}">
                <a16:creationId xmlns:a16="http://schemas.microsoft.com/office/drawing/2014/main" id="{749F44DF-B3F8-0485-0573-893541E4B2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4B82D5D-EA41-4B94-B51E-6BEAFFB9DEA4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AC8F90-7916-1C98-5333-D9747B591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1" y="3887493"/>
            <a:ext cx="2438399" cy="297050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5E415343-5B4F-188C-7CD5-D3D05460605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ამოცანა #1</a:t>
            </a:r>
          </a:p>
          <a:p>
            <a:pPr eaLnBrk="1" hangingPunct="1">
              <a:buFontTx/>
              <a:buNone/>
            </a:pPr>
            <a:endParaRPr lang="ka-GE" altLang="en-US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დახრილ სიბრტყეზე მყოფი 5კგ სხეული ზემოდან დამაგრებულია ზამბარიანი დინამომეტრით. სიბრტყის დახრის კუთხეა 30 გრადუსი. იპოვეთ რა ძალას აჩვენებს დინამომეტრი თუკი სხეული იმყოფება წონასწორობაში.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––––––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მასა: 			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m	(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კგ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სიმძიმის ძალა: 	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m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g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(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კგ მ/წმ</a:t>
            </a:r>
            <a:r>
              <a:rPr lang="ka-GE" altLang="en-US" sz="2800" b="1" baseline="3000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= ნიუტონი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)</a:t>
            </a: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ru-RU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22531" name="Footer Placeholder 2">
            <a:extLst>
              <a:ext uri="{FF2B5EF4-FFF2-40B4-BE49-F238E27FC236}">
                <a16:creationId xmlns:a16="http://schemas.microsoft.com/office/drawing/2014/main" id="{B708ECCB-B260-056A-36C2-1928BD3893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6E84B091-7DE3-CB6B-9293-4866DB8F04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F6369F-924A-40B6-B661-0F00F8E70CFC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>
            <a:extLst>
              <a:ext uri="{FF2B5EF4-FFF2-40B4-BE49-F238E27FC236}">
                <a16:creationId xmlns:a16="http://schemas.microsoft.com/office/drawing/2014/main" id="{CB997B22-F5B4-FE86-5BAA-62EC3996E09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ამოცანა #1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წონასწორობა: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F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x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+ W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x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+ N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x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= 0</a:t>
            </a: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F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y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+ W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y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+ N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y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= 0</a:t>
            </a: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F = mg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N - ???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ვიპოვოთ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W</a:t>
            </a: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 i="1">
                <a:solidFill>
                  <a:schemeClr val="bg1"/>
                </a:solidFill>
                <a:latin typeface="Sylfaen" panose="010A0502050306030303" pitchFamily="18" charset="0"/>
              </a:rPr>
              <a:t>ავირჩიოთ ღერძები ჩვენი მიზნების შესაბამისად</a:t>
            </a:r>
            <a:endParaRPr lang="ru-RU" altLang="en-US" sz="2800" b="1" i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23555" name="Rectangle 4">
            <a:extLst>
              <a:ext uri="{FF2B5EF4-FFF2-40B4-BE49-F238E27FC236}">
                <a16:creationId xmlns:a16="http://schemas.microsoft.com/office/drawing/2014/main" id="{0FA92686-7CE6-57BA-931E-86B77CD61908}"/>
              </a:ext>
            </a:extLst>
          </p:cNvPr>
          <p:cNvSpPr>
            <a:spLocks noChangeArrowheads="1"/>
          </p:cNvSpPr>
          <p:nvPr/>
        </p:nvSpPr>
        <p:spPr bwMode="auto">
          <a:xfrm rot="1800000">
            <a:off x="6248400" y="3276600"/>
            <a:ext cx="1066800" cy="60960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sp>
        <p:nvSpPr>
          <p:cNvPr id="23556" name="AutoShape 7">
            <a:extLst>
              <a:ext uri="{FF2B5EF4-FFF2-40B4-BE49-F238E27FC236}">
                <a16:creationId xmlns:a16="http://schemas.microsoft.com/office/drawing/2014/main" id="{5F84D06F-2848-3647-53A8-F2EF8D3D2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2438400"/>
            <a:ext cx="5181600" cy="2971800"/>
          </a:xfrm>
          <a:prstGeom prst="rtTriangle">
            <a:avLst/>
          </a:prstGeom>
          <a:solidFill>
            <a:schemeClr val="bg2">
              <a:lumMod val="75000"/>
            </a:schemeClr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sp>
        <p:nvSpPr>
          <p:cNvPr id="23557" name="Freeform 12">
            <a:extLst>
              <a:ext uri="{FF2B5EF4-FFF2-40B4-BE49-F238E27FC236}">
                <a16:creationId xmlns:a16="http://schemas.microsoft.com/office/drawing/2014/main" id="{1CD3C303-0373-79F9-21E7-D369A0A6A09B}"/>
              </a:ext>
            </a:extLst>
          </p:cNvPr>
          <p:cNvSpPr>
            <a:spLocks/>
          </p:cNvSpPr>
          <p:nvPr/>
        </p:nvSpPr>
        <p:spPr bwMode="auto">
          <a:xfrm>
            <a:off x="3962400" y="2019300"/>
            <a:ext cx="2362200" cy="1346200"/>
          </a:xfrm>
          <a:custGeom>
            <a:avLst/>
            <a:gdLst>
              <a:gd name="T0" fmla="*/ 2147483646 w 1488"/>
              <a:gd name="T1" fmla="*/ 2147483646 h 848"/>
              <a:gd name="T2" fmla="*/ 2147483646 w 1488"/>
              <a:gd name="T3" fmla="*/ 2147483646 h 848"/>
              <a:gd name="T4" fmla="*/ 2147483646 w 1488"/>
              <a:gd name="T5" fmla="*/ 2147483646 h 848"/>
              <a:gd name="T6" fmla="*/ 2147483646 w 1488"/>
              <a:gd name="T7" fmla="*/ 2147483646 h 848"/>
              <a:gd name="T8" fmla="*/ 2147483646 w 1488"/>
              <a:gd name="T9" fmla="*/ 2147483646 h 848"/>
              <a:gd name="T10" fmla="*/ 2147483646 w 1488"/>
              <a:gd name="T11" fmla="*/ 2147483646 h 848"/>
              <a:gd name="T12" fmla="*/ 2147483646 w 1488"/>
              <a:gd name="T13" fmla="*/ 2147483646 h 848"/>
              <a:gd name="T14" fmla="*/ 2147483646 w 1488"/>
              <a:gd name="T15" fmla="*/ 2147483646 h 848"/>
              <a:gd name="T16" fmla="*/ 2147483646 w 1488"/>
              <a:gd name="T17" fmla="*/ 2147483646 h 848"/>
              <a:gd name="T18" fmla="*/ 2147483646 w 1488"/>
              <a:gd name="T19" fmla="*/ 2147483646 h 848"/>
              <a:gd name="T20" fmla="*/ 2147483646 w 1488"/>
              <a:gd name="T21" fmla="*/ 2147483646 h 848"/>
              <a:gd name="T22" fmla="*/ 2147483646 w 1488"/>
              <a:gd name="T23" fmla="*/ 2147483646 h 848"/>
              <a:gd name="T24" fmla="*/ 2147483646 w 1488"/>
              <a:gd name="T25" fmla="*/ 2147483646 h 848"/>
              <a:gd name="T26" fmla="*/ 2147483646 w 1488"/>
              <a:gd name="T27" fmla="*/ 2147483646 h 848"/>
              <a:gd name="T28" fmla="*/ 2147483646 w 1488"/>
              <a:gd name="T29" fmla="*/ 2147483646 h 848"/>
              <a:gd name="T30" fmla="*/ 2147483646 w 1488"/>
              <a:gd name="T31" fmla="*/ 2147483646 h 848"/>
              <a:gd name="T32" fmla="*/ 2147483646 w 1488"/>
              <a:gd name="T33" fmla="*/ 2147483646 h 848"/>
              <a:gd name="T34" fmla="*/ 2147483646 w 1488"/>
              <a:gd name="T35" fmla="*/ 2147483646 h 848"/>
              <a:gd name="T36" fmla="*/ 2147483646 w 1488"/>
              <a:gd name="T37" fmla="*/ 2147483646 h 848"/>
              <a:gd name="T38" fmla="*/ 2147483646 w 1488"/>
              <a:gd name="T39" fmla="*/ 2147483646 h 848"/>
              <a:gd name="T40" fmla="*/ 2147483646 w 1488"/>
              <a:gd name="T41" fmla="*/ 2147483646 h 848"/>
              <a:gd name="T42" fmla="*/ 2147483646 w 1488"/>
              <a:gd name="T43" fmla="*/ 2147483646 h 848"/>
              <a:gd name="T44" fmla="*/ 0 w 1488"/>
              <a:gd name="T45" fmla="*/ 2147483646 h 84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488"/>
              <a:gd name="T70" fmla="*/ 0 h 848"/>
              <a:gd name="T71" fmla="*/ 1488 w 1488"/>
              <a:gd name="T72" fmla="*/ 848 h 84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488" h="848">
                <a:moveTo>
                  <a:pt x="1488" y="840"/>
                </a:moveTo>
                <a:cubicBezTo>
                  <a:pt x="1404" y="816"/>
                  <a:pt x="1320" y="792"/>
                  <a:pt x="1296" y="744"/>
                </a:cubicBezTo>
                <a:cubicBezTo>
                  <a:pt x="1272" y="696"/>
                  <a:pt x="1368" y="536"/>
                  <a:pt x="1344" y="552"/>
                </a:cubicBezTo>
                <a:cubicBezTo>
                  <a:pt x="1320" y="568"/>
                  <a:pt x="1168" y="848"/>
                  <a:pt x="1152" y="840"/>
                </a:cubicBezTo>
                <a:cubicBezTo>
                  <a:pt x="1136" y="832"/>
                  <a:pt x="1264" y="520"/>
                  <a:pt x="1248" y="504"/>
                </a:cubicBezTo>
                <a:cubicBezTo>
                  <a:pt x="1232" y="488"/>
                  <a:pt x="1072" y="752"/>
                  <a:pt x="1056" y="744"/>
                </a:cubicBezTo>
                <a:cubicBezTo>
                  <a:pt x="1040" y="736"/>
                  <a:pt x="1168" y="464"/>
                  <a:pt x="1152" y="456"/>
                </a:cubicBezTo>
                <a:cubicBezTo>
                  <a:pt x="1136" y="448"/>
                  <a:pt x="976" y="704"/>
                  <a:pt x="960" y="696"/>
                </a:cubicBezTo>
                <a:cubicBezTo>
                  <a:pt x="944" y="688"/>
                  <a:pt x="1080" y="416"/>
                  <a:pt x="1056" y="408"/>
                </a:cubicBezTo>
                <a:cubicBezTo>
                  <a:pt x="1032" y="400"/>
                  <a:pt x="840" y="656"/>
                  <a:pt x="816" y="648"/>
                </a:cubicBezTo>
                <a:cubicBezTo>
                  <a:pt x="792" y="640"/>
                  <a:pt x="928" y="376"/>
                  <a:pt x="912" y="360"/>
                </a:cubicBezTo>
                <a:cubicBezTo>
                  <a:pt x="896" y="344"/>
                  <a:pt x="744" y="568"/>
                  <a:pt x="720" y="552"/>
                </a:cubicBezTo>
                <a:cubicBezTo>
                  <a:pt x="696" y="536"/>
                  <a:pt x="792" y="272"/>
                  <a:pt x="768" y="264"/>
                </a:cubicBezTo>
                <a:cubicBezTo>
                  <a:pt x="744" y="256"/>
                  <a:pt x="592" y="512"/>
                  <a:pt x="576" y="504"/>
                </a:cubicBezTo>
                <a:cubicBezTo>
                  <a:pt x="560" y="496"/>
                  <a:pt x="688" y="232"/>
                  <a:pt x="672" y="216"/>
                </a:cubicBezTo>
                <a:cubicBezTo>
                  <a:pt x="656" y="200"/>
                  <a:pt x="504" y="416"/>
                  <a:pt x="480" y="408"/>
                </a:cubicBezTo>
                <a:cubicBezTo>
                  <a:pt x="456" y="400"/>
                  <a:pt x="544" y="176"/>
                  <a:pt x="528" y="168"/>
                </a:cubicBezTo>
                <a:cubicBezTo>
                  <a:pt x="512" y="160"/>
                  <a:pt x="392" y="376"/>
                  <a:pt x="384" y="360"/>
                </a:cubicBezTo>
                <a:cubicBezTo>
                  <a:pt x="376" y="344"/>
                  <a:pt x="504" y="80"/>
                  <a:pt x="480" y="72"/>
                </a:cubicBezTo>
                <a:cubicBezTo>
                  <a:pt x="456" y="64"/>
                  <a:pt x="264" y="320"/>
                  <a:pt x="240" y="312"/>
                </a:cubicBezTo>
                <a:cubicBezTo>
                  <a:pt x="216" y="304"/>
                  <a:pt x="336" y="48"/>
                  <a:pt x="336" y="24"/>
                </a:cubicBezTo>
                <a:cubicBezTo>
                  <a:pt x="336" y="0"/>
                  <a:pt x="296" y="168"/>
                  <a:pt x="240" y="168"/>
                </a:cubicBezTo>
                <a:cubicBezTo>
                  <a:pt x="184" y="168"/>
                  <a:pt x="92" y="96"/>
                  <a:pt x="0" y="24"/>
                </a:cubicBezTo>
              </a:path>
            </a:pathLst>
          </a:cu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58" name="Line 13">
            <a:extLst>
              <a:ext uri="{FF2B5EF4-FFF2-40B4-BE49-F238E27FC236}">
                <a16:creationId xmlns:a16="http://schemas.microsoft.com/office/drawing/2014/main" id="{C1A25F78-2BC9-4B05-75CB-9163E24ED7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1905000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59" name="Line 14">
            <a:extLst>
              <a:ext uri="{FF2B5EF4-FFF2-40B4-BE49-F238E27FC236}">
                <a16:creationId xmlns:a16="http://schemas.microsoft.com/office/drawing/2014/main" id="{F9967367-AD11-1520-CAAA-5E44555346BF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3581400"/>
            <a:ext cx="0" cy="12192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60" name="Line 15">
            <a:extLst>
              <a:ext uri="{FF2B5EF4-FFF2-40B4-BE49-F238E27FC236}">
                <a16:creationId xmlns:a16="http://schemas.microsoft.com/office/drawing/2014/main" id="{9C486A37-03AE-D340-95C1-7B5F972795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05600" y="2667000"/>
            <a:ext cx="533400" cy="9144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61" name="Line 16">
            <a:extLst>
              <a:ext uri="{FF2B5EF4-FFF2-40B4-BE49-F238E27FC236}">
                <a16:creationId xmlns:a16="http://schemas.microsoft.com/office/drawing/2014/main" id="{1725B6D2-4684-D1CC-8065-1F0A1422F93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638800" y="2971800"/>
            <a:ext cx="1066800" cy="6096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62" name="Text Box 17">
            <a:extLst>
              <a:ext uri="{FF2B5EF4-FFF2-40B4-BE49-F238E27FC236}">
                <a16:creationId xmlns:a16="http://schemas.microsoft.com/office/drawing/2014/main" id="{A32CB5F5-EA60-E6C2-7FD3-701F3FD61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2860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W</a:t>
            </a:r>
            <a:endParaRPr lang="ru-RU" altLang="en-US" sz="28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63" name="Text Box 18">
            <a:extLst>
              <a:ext uri="{FF2B5EF4-FFF2-40B4-BE49-F238E27FC236}">
                <a16:creationId xmlns:a16="http://schemas.microsoft.com/office/drawing/2014/main" id="{6143BB82-DF23-9535-CCCD-927A12375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45720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F</a:t>
            </a:r>
            <a:endParaRPr lang="ru-RU" altLang="en-US" sz="28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64" name="Text Box 19">
            <a:extLst>
              <a:ext uri="{FF2B5EF4-FFF2-40B4-BE49-F238E27FC236}">
                <a16:creationId xmlns:a16="http://schemas.microsoft.com/office/drawing/2014/main" id="{822C1FB7-B7C1-AEDD-6895-0438CBFC0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28194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N</a:t>
            </a:r>
            <a:endParaRPr lang="ru-RU" altLang="en-US" sz="28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65" name="Text Box 20">
            <a:extLst>
              <a:ext uri="{FF2B5EF4-FFF2-40B4-BE49-F238E27FC236}">
                <a16:creationId xmlns:a16="http://schemas.microsoft.com/office/drawing/2014/main" id="{09505B69-D93E-2B75-6E22-BBD30966C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057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23566" name="Text Box 21">
            <a:extLst>
              <a:ext uri="{FF2B5EF4-FFF2-40B4-BE49-F238E27FC236}">
                <a16:creationId xmlns:a16="http://schemas.microsoft.com/office/drawing/2014/main" id="{8B6A0176-1009-E7CC-01E0-A6DC68236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590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23567" name="Text Box 22">
            <a:extLst>
              <a:ext uri="{FF2B5EF4-FFF2-40B4-BE49-F238E27FC236}">
                <a16:creationId xmlns:a16="http://schemas.microsoft.com/office/drawing/2014/main" id="{1EE2A3F8-6FE9-D829-2132-AA225371A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4343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23568" name="Footer Placeholder 2">
            <a:extLst>
              <a:ext uri="{FF2B5EF4-FFF2-40B4-BE49-F238E27FC236}">
                <a16:creationId xmlns:a16="http://schemas.microsoft.com/office/drawing/2014/main" id="{5829FB14-202D-C32B-608F-C22FE1FE07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3569" name="Slide Number Placeholder 3">
            <a:extLst>
              <a:ext uri="{FF2B5EF4-FFF2-40B4-BE49-F238E27FC236}">
                <a16:creationId xmlns:a16="http://schemas.microsoft.com/office/drawing/2014/main" id="{3451B0D7-54F1-66DF-16D9-A8DB306573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DBA0FB-ECFA-450B-B627-22747FA26F4D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46EE0870-ED7F-238B-286B-DF42E5A56A0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წინა ლექციაში</a:t>
            </a:r>
          </a:p>
          <a:p>
            <a:pPr eaLnBrk="1" hangingPunct="1">
              <a:buFontTx/>
              <a:buNone/>
            </a:pPr>
            <a:endParaRPr lang="ka-GE" altLang="en-US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	მოძრაობა ორ ან მეტ განზომილებაში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		რადიუს ვექტორი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		აჩქარების მრუდწირული მოძრაობისას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		თანაბარი წრიული მოძრაობა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		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		ჰორიზონტისადმი კუთხით გასროლილი 	სხეულის მოძრაობა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endParaRPr lang="ru-RU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6147" name="Footer Placeholder 2">
            <a:extLst>
              <a:ext uri="{FF2B5EF4-FFF2-40B4-BE49-F238E27FC236}">
                <a16:creationId xmlns:a16="http://schemas.microsoft.com/office/drawing/2014/main" id="{1E298B37-3351-91F3-786E-F1C9D26B95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ADD4E29C-80B0-C817-0610-91619A3531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5C26C8A-8894-4282-AA8B-E9363EFF3025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>
            <a:extLst>
              <a:ext uri="{FF2B5EF4-FFF2-40B4-BE49-F238E27FC236}">
                <a16:creationId xmlns:a16="http://schemas.microsoft.com/office/drawing/2014/main" id="{14191EA9-9BBB-CEFF-7E01-63C91D486F0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ამოცანა #1</a:t>
            </a:r>
            <a:endParaRPr lang="ka-GE" altLang="en-US" sz="2000" b="1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Y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ღერძი მივმართოთ 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N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რეაქციის ძალის 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გასწვრივ და დავწეროთ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წონასწორობის პირობა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X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ღერძის გასწვრივ: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W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x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+ F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x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= 0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W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x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 = -|W|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F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x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= mg sin(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a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-|W| + mg sin(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a) = 0</a:t>
            </a: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|W| = mg sin(</a:t>
            </a:r>
            <a:r>
              <a:rPr lang="en-US" altLang="en-US" sz="2800" b="1">
                <a:solidFill>
                  <a:srgbClr val="FFFF00"/>
                </a:solidFill>
                <a:latin typeface="Symbol" panose="05050102010706020507" pitchFamily="18" charset="2"/>
              </a:rPr>
              <a:t>a)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= 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5 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კგ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9.8 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მ/წმ</a:t>
            </a:r>
            <a:r>
              <a:rPr lang="ka-GE" altLang="en-US" sz="2800" b="1" baseline="3000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)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sin(30) =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24.5 </a:t>
            </a:r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</a:rPr>
              <a:t>(</a:t>
            </a:r>
            <a:r>
              <a:rPr lang="ka-GE" altLang="en-US" sz="2000" b="1">
                <a:solidFill>
                  <a:srgbClr val="FFFF00"/>
                </a:solidFill>
                <a:latin typeface="Times New Roman" panose="02020603050405020304" pitchFamily="18" charset="0"/>
              </a:rPr>
              <a:t>ნიუტონი</a:t>
            </a:r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</a:rPr>
              <a:t>)</a:t>
            </a:r>
            <a:endParaRPr lang="ru-RU" altLang="en-US" sz="20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79" name="Rectangle 4">
            <a:extLst>
              <a:ext uri="{FF2B5EF4-FFF2-40B4-BE49-F238E27FC236}">
                <a16:creationId xmlns:a16="http://schemas.microsoft.com/office/drawing/2014/main" id="{7F2E41F0-1654-C200-4DB9-542701FB84D9}"/>
              </a:ext>
            </a:extLst>
          </p:cNvPr>
          <p:cNvSpPr>
            <a:spLocks noChangeArrowheads="1"/>
          </p:cNvSpPr>
          <p:nvPr/>
        </p:nvSpPr>
        <p:spPr bwMode="auto">
          <a:xfrm rot="1800000">
            <a:off x="6248400" y="3276600"/>
            <a:ext cx="1066800" cy="60960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sp>
        <p:nvSpPr>
          <p:cNvPr id="24580" name="AutoShape 5">
            <a:extLst>
              <a:ext uri="{FF2B5EF4-FFF2-40B4-BE49-F238E27FC236}">
                <a16:creationId xmlns:a16="http://schemas.microsoft.com/office/drawing/2014/main" id="{F6F0B2CD-2C6B-FE54-56F9-C71F9AE4D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2438400"/>
            <a:ext cx="5181600" cy="2971800"/>
          </a:xfrm>
          <a:prstGeom prst="rtTriangle">
            <a:avLst/>
          </a:prstGeom>
          <a:solidFill>
            <a:schemeClr val="bg2">
              <a:lumMod val="75000"/>
            </a:schemeClr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sp>
        <p:nvSpPr>
          <p:cNvPr id="24581" name="Freeform 6">
            <a:extLst>
              <a:ext uri="{FF2B5EF4-FFF2-40B4-BE49-F238E27FC236}">
                <a16:creationId xmlns:a16="http://schemas.microsoft.com/office/drawing/2014/main" id="{5A1A47BD-0D69-8791-5609-BD9FF0340CBB}"/>
              </a:ext>
            </a:extLst>
          </p:cNvPr>
          <p:cNvSpPr>
            <a:spLocks/>
          </p:cNvSpPr>
          <p:nvPr/>
        </p:nvSpPr>
        <p:spPr bwMode="auto">
          <a:xfrm>
            <a:off x="3962400" y="2019300"/>
            <a:ext cx="2362200" cy="1346200"/>
          </a:xfrm>
          <a:custGeom>
            <a:avLst/>
            <a:gdLst>
              <a:gd name="T0" fmla="*/ 2147483646 w 1488"/>
              <a:gd name="T1" fmla="*/ 2147483646 h 848"/>
              <a:gd name="T2" fmla="*/ 2147483646 w 1488"/>
              <a:gd name="T3" fmla="*/ 2147483646 h 848"/>
              <a:gd name="T4" fmla="*/ 2147483646 w 1488"/>
              <a:gd name="T5" fmla="*/ 2147483646 h 848"/>
              <a:gd name="T6" fmla="*/ 2147483646 w 1488"/>
              <a:gd name="T7" fmla="*/ 2147483646 h 848"/>
              <a:gd name="T8" fmla="*/ 2147483646 w 1488"/>
              <a:gd name="T9" fmla="*/ 2147483646 h 848"/>
              <a:gd name="T10" fmla="*/ 2147483646 w 1488"/>
              <a:gd name="T11" fmla="*/ 2147483646 h 848"/>
              <a:gd name="T12" fmla="*/ 2147483646 w 1488"/>
              <a:gd name="T13" fmla="*/ 2147483646 h 848"/>
              <a:gd name="T14" fmla="*/ 2147483646 w 1488"/>
              <a:gd name="T15" fmla="*/ 2147483646 h 848"/>
              <a:gd name="T16" fmla="*/ 2147483646 w 1488"/>
              <a:gd name="T17" fmla="*/ 2147483646 h 848"/>
              <a:gd name="T18" fmla="*/ 2147483646 w 1488"/>
              <a:gd name="T19" fmla="*/ 2147483646 h 848"/>
              <a:gd name="T20" fmla="*/ 2147483646 w 1488"/>
              <a:gd name="T21" fmla="*/ 2147483646 h 848"/>
              <a:gd name="T22" fmla="*/ 2147483646 w 1488"/>
              <a:gd name="T23" fmla="*/ 2147483646 h 848"/>
              <a:gd name="T24" fmla="*/ 2147483646 w 1488"/>
              <a:gd name="T25" fmla="*/ 2147483646 h 848"/>
              <a:gd name="T26" fmla="*/ 2147483646 w 1488"/>
              <a:gd name="T27" fmla="*/ 2147483646 h 848"/>
              <a:gd name="T28" fmla="*/ 2147483646 w 1488"/>
              <a:gd name="T29" fmla="*/ 2147483646 h 848"/>
              <a:gd name="T30" fmla="*/ 2147483646 w 1488"/>
              <a:gd name="T31" fmla="*/ 2147483646 h 848"/>
              <a:gd name="T32" fmla="*/ 2147483646 w 1488"/>
              <a:gd name="T33" fmla="*/ 2147483646 h 848"/>
              <a:gd name="T34" fmla="*/ 2147483646 w 1488"/>
              <a:gd name="T35" fmla="*/ 2147483646 h 848"/>
              <a:gd name="T36" fmla="*/ 2147483646 w 1488"/>
              <a:gd name="T37" fmla="*/ 2147483646 h 848"/>
              <a:gd name="T38" fmla="*/ 2147483646 w 1488"/>
              <a:gd name="T39" fmla="*/ 2147483646 h 848"/>
              <a:gd name="T40" fmla="*/ 2147483646 w 1488"/>
              <a:gd name="T41" fmla="*/ 2147483646 h 848"/>
              <a:gd name="T42" fmla="*/ 2147483646 w 1488"/>
              <a:gd name="T43" fmla="*/ 2147483646 h 848"/>
              <a:gd name="T44" fmla="*/ 0 w 1488"/>
              <a:gd name="T45" fmla="*/ 2147483646 h 84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488"/>
              <a:gd name="T70" fmla="*/ 0 h 848"/>
              <a:gd name="T71" fmla="*/ 1488 w 1488"/>
              <a:gd name="T72" fmla="*/ 848 h 84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488" h="848">
                <a:moveTo>
                  <a:pt x="1488" y="840"/>
                </a:moveTo>
                <a:cubicBezTo>
                  <a:pt x="1404" y="816"/>
                  <a:pt x="1320" y="792"/>
                  <a:pt x="1296" y="744"/>
                </a:cubicBezTo>
                <a:cubicBezTo>
                  <a:pt x="1272" y="696"/>
                  <a:pt x="1368" y="536"/>
                  <a:pt x="1344" y="552"/>
                </a:cubicBezTo>
                <a:cubicBezTo>
                  <a:pt x="1320" y="568"/>
                  <a:pt x="1168" y="848"/>
                  <a:pt x="1152" y="840"/>
                </a:cubicBezTo>
                <a:cubicBezTo>
                  <a:pt x="1136" y="832"/>
                  <a:pt x="1264" y="520"/>
                  <a:pt x="1248" y="504"/>
                </a:cubicBezTo>
                <a:cubicBezTo>
                  <a:pt x="1232" y="488"/>
                  <a:pt x="1072" y="752"/>
                  <a:pt x="1056" y="744"/>
                </a:cubicBezTo>
                <a:cubicBezTo>
                  <a:pt x="1040" y="736"/>
                  <a:pt x="1168" y="464"/>
                  <a:pt x="1152" y="456"/>
                </a:cubicBezTo>
                <a:cubicBezTo>
                  <a:pt x="1136" y="448"/>
                  <a:pt x="976" y="704"/>
                  <a:pt x="960" y="696"/>
                </a:cubicBezTo>
                <a:cubicBezTo>
                  <a:pt x="944" y="688"/>
                  <a:pt x="1080" y="416"/>
                  <a:pt x="1056" y="408"/>
                </a:cubicBezTo>
                <a:cubicBezTo>
                  <a:pt x="1032" y="400"/>
                  <a:pt x="840" y="656"/>
                  <a:pt x="816" y="648"/>
                </a:cubicBezTo>
                <a:cubicBezTo>
                  <a:pt x="792" y="640"/>
                  <a:pt x="928" y="376"/>
                  <a:pt x="912" y="360"/>
                </a:cubicBezTo>
                <a:cubicBezTo>
                  <a:pt x="896" y="344"/>
                  <a:pt x="744" y="568"/>
                  <a:pt x="720" y="552"/>
                </a:cubicBezTo>
                <a:cubicBezTo>
                  <a:pt x="696" y="536"/>
                  <a:pt x="792" y="272"/>
                  <a:pt x="768" y="264"/>
                </a:cubicBezTo>
                <a:cubicBezTo>
                  <a:pt x="744" y="256"/>
                  <a:pt x="592" y="512"/>
                  <a:pt x="576" y="504"/>
                </a:cubicBezTo>
                <a:cubicBezTo>
                  <a:pt x="560" y="496"/>
                  <a:pt x="688" y="232"/>
                  <a:pt x="672" y="216"/>
                </a:cubicBezTo>
                <a:cubicBezTo>
                  <a:pt x="656" y="200"/>
                  <a:pt x="504" y="416"/>
                  <a:pt x="480" y="408"/>
                </a:cubicBezTo>
                <a:cubicBezTo>
                  <a:pt x="456" y="400"/>
                  <a:pt x="544" y="176"/>
                  <a:pt x="528" y="168"/>
                </a:cubicBezTo>
                <a:cubicBezTo>
                  <a:pt x="512" y="160"/>
                  <a:pt x="392" y="376"/>
                  <a:pt x="384" y="360"/>
                </a:cubicBezTo>
                <a:cubicBezTo>
                  <a:pt x="376" y="344"/>
                  <a:pt x="504" y="80"/>
                  <a:pt x="480" y="72"/>
                </a:cubicBezTo>
                <a:cubicBezTo>
                  <a:pt x="456" y="64"/>
                  <a:pt x="264" y="320"/>
                  <a:pt x="240" y="312"/>
                </a:cubicBezTo>
                <a:cubicBezTo>
                  <a:pt x="216" y="304"/>
                  <a:pt x="336" y="48"/>
                  <a:pt x="336" y="24"/>
                </a:cubicBezTo>
                <a:cubicBezTo>
                  <a:pt x="336" y="0"/>
                  <a:pt x="296" y="168"/>
                  <a:pt x="240" y="168"/>
                </a:cubicBezTo>
                <a:cubicBezTo>
                  <a:pt x="184" y="168"/>
                  <a:pt x="92" y="96"/>
                  <a:pt x="0" y="24"/>
                </a:cubicBezTo>
              </a:path>
            </a:pathLst>
          </a:cu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582" name="Line 7">
            <a:extLst>
              <a:ext uri="{FF2B5EF4-FFF2-40B4-BE49-F238E27FC236}">
                <a16:creationId xmlns:a16="http://schemas.microsoft.com/office/drawing/2014/main" id="{175B6EEB-6742-E7E6-5F35-3B5EC870A7C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1905000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583" name="Line 8">
            <a:extLst>
              <a:ext uri="{FF2B5EF4-FFF2-40B4-BE49-F238E27FC236}">
                <a16:creationId xmlns:a16="http://schemas.microsoft.com/office/drawing/2014/main" id="{7357F1B0-072E-91EA-228E-49C9ECE88709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3581400"/>
            <a:ext cx="0" cy="12192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584" name="Line 9">
            <a:extLst>
              <a:ext uri="{FF2B5EF4-FFF2-40B4-BE49-F238E27FC236}">
                <a16:creationId xmlns:a16="http://schemas.microsoft.com/office/drawing/2014/main" id="{13B42E0C-6E20-81CE-BB68-845EDAEE98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05600" y="2667000"/>
            <a:ext cx="533400" cy="9144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585" name="Line 10">
            <a:extLst>
              <a:ext uri="{FF2B5EF4-FFF2-40B4-BE49-F238E27FC236}">
                <a16:creationId xmlns:a16="http://schemas.microsoft.com/office/drawing/2014/main" id="{AB17EF30-7D57-DE00-4D11-31FC4BA58AC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638800" y="2971800"/>
            <a:ext cx="1066800" cy="6096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586" name="Text Box 11">
            <a:extLst>
              <a:ext uri="{FF2B5EF4-FFF2-40B4-BE49-F238E27FC236}">
                <a16:creationId xmlns:a16="http://schemas.microsoft.com/office/drawing/2014/main" id="{F882E0B3-9676-DA62-91FC-4FCAAA5CF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2860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W</a:t>
            </a:r>
            <a:endParaRPr lang="ru-RU" altLang="en-US" sz="28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7" name="Text Box 12">
            <a:extLst>
              <a:ext uri="{FF2B5EF4-FFF2-40B4-BE49-F238E27FC236}">
                <a16:creationId xmlns:a16="http://schemas.microsoft.com/office/drawing/2014/main" id="{0ED9F63F-9C0E-8CB6-0D41-7F58F5CC6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4572000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F=mg</a:t>
            </a:r>
            <a:endParaRPr lang="ru-RU" altLang="en-US" sz="28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8" name="Text Box 13">
            <a:extLst>
              <a:ext uri="{FF2B5EF4-FFF2-40B4-BE49-F238E27FC236}">
                <a16:creationId xmlns:a16="http://schemas.microsoft.com/office/drawing/2014/main" id="{3DEA6BDA-F39B-70F3-1D76-71A393650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28194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N</a:t>
            </a:r>
            <a:endParaRPr lang="ru-RU" altLang="en-US" sz="28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9" name="Text Box 14">
            <a:extLst>
              <a:ext uri="{FF2B5EF4-FFF2-40B4-BE49-F238E27FC236}">
                <a16:creationId xmlns:a16="http://schemas.microsoft.com/office/drawing/2014/main" id="{43354B75-519B-8799-399E-3946856A9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057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24590" name="Text Box 15">
            <a:extLst>
              <a:ext uri="{FF2B5EF4-FFF2-40B4-BE49-F238E27FC236}">
                <a16:creationId xmlns:a16="http://schemas.microsoft.com/office/drawing/2014/main" id="{B84B45DB-79F1-444B-5122-7A9CA11A7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514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24591" name="Text Box 16">
            <a:extLst>
              <a:ext uri="{FF2B5EF4-FFF2-40B4-BE49-F238E27FC236}">
                <a16:creationId xmlns:a16="http://schemas.microsoft.com/office/drawing/2014/main" id="{62C9346F-9C7F-4B1C-DC52-1BED3BDE3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4343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24592" name="Line 17">
            <a:extLst>
              <a:ext uri="{FF2B5EF4-FFF2-40B4-BE49-F238E27FC236}">
                <a16:creationId xmlns:a16="http://schemas.microsoft.com/office/drawing/2014/main" id="{2F9ED12D-AC79-58EC-A510-02F641CE5CB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1905000"/>
            <a:ext cx="5105400" cy="29718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593" name="Line 18">
            <a:extLst>
              <a:ext uri="{FF2B5EF4-FFF2-40B4-BE49-F238E27FC236}">
                <a16:creationId xmlns:a16="http://schemas.microsoft.com/office/drawing/2014/main" id="{78656601-7643-EFE9-0158-4E79C9AF8D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8800" y="1676400"/>
            <a:ext cx="2209800" cy="38100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594" name="Text Box 19">
            <a:extLst>
              <a:ext uri="{FF2B5EF4-FFF2-40B4-BE49-F238E27FC236}">
                <a16:creationId xmlns:a16="http://schemas.microsoft.com/office/drawing/2014/main" id="{D27F8F9A-3EDC-0404-D874-31E9BB926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15240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Y</a:t>
            </a:r>
            <a:endParaRPr lang="ru-RU" altLang="en-US" sz="2800" b="1" baseline="-25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95" name="Text Box 20">
            <a:extLst>
              <a:ext uri="{FF2B5EF4-FFF2-40B4-BE49-F238E27FC236}">
                <a16:creationId xmlns:a16="http://schemas.microsoft.com/office/drawing/2014/main" id="{EFB56C81-ED30-21BD-0CF1-E4F707C02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41148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X</a:t>
            </a:r>
            <a:endParaRPr lang="ru-RU" altLang="en-US" sz="2800" b="1" baseline="-25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96" name="Freeform 21">
            <a:extLst>
              <a:ext uri="{FF2B5EF4-FFF2-40B4-BE49-F238E27FC236}">
                <a16:creationId xmlns:a16="http://schemas.microsoft.com/office/drawing/2014/main" id="{6220B015-3918-2C97-A76C-DA42F41BB192}"/>
              </a:ext>
            </a:extLst>
          </p:cNvPr>
          <p:cNvSpPr>
            <a:spLocks/>
          </p:cNvSpPr>
          <p:nvPr/>
        </p:nvSpPr>
        <p:spPr bwMode="auto">
          <a:xfrm>
            <a:off x="8369300" y="5029200"/>
            <a:ext cx="88900" cy="381000"/>
          </a:xfrm>
          <a:custGeom>
            <a:avLst/>
            <a:gdLst>
              <a:gd name="T0" fmla="*/ 2147483646 w 56"/>
              <a:gd name="T1" fmla="*/ 0 h 240"/>
              <a:gd name="T2" fmla="*/ 2147483646 w 56"/>
              <a:gd name="T3" fmla="*/ 2147483646 h 240"/>
              <a:gd name="T4" fmla="*/ 2147483646 w 56"/>
              <a:gd name="T5" fmla="*/ 2147483646 h 240"/>
              <a:gd name="T6" fmla="*/ 0 60000 65536"/>
              <a:gd name="T7" fmla="*/ 0 60000 65536"/>
              <a:gd name="T8" fmla="*/ 0 60000 65536"/>
              <a:gd name="T9" fmla="*/ 0 w 56"/>
              <a:gd name="T10" fmla="*/ 0 h 240"/>
              <a:gd name="T11" fmla="*/ 56 w 56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" h="240">
                <a:moveTo>
                  <a:pt x="56" y="0"/>
                </a:moveTo>
                <a:cubicBezTo>
                  <a:pt x="36" y="28"/>
                  <a:pt x="16" y="56"/>
                  <a:pt x="8" y="96"/>
                </a:cubicBezTo>
                <a:cubicBezTo>
                  <a:pt x="0" y="136"/>
                  <a:pt x="4" y="188"/>
                  <a:pt x="8" y="240"/>
                </a:cubicBezTo>
              </a:path>
            </a:pathLst>
          </a:cu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597" name="Text Box 22">
            <a:extLst>
              <a:ext uri="{FF2B5EF4-FFF2-40B4-BE49-F238E27FC236}">
                <a16:creationId xmlns:a16="http://schemas.microsoft.com/office/drawing/2014/main" id="{4DCF83B1-F3B2-B5B0-AF2D-3D14CD172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48768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a</a:t>
            </a:r>
            <a:endParaRPr lang="ru-RU" altLang="en-US" sz="2800" b="1" baseline="-25000">
              <a:solidFill>
                <a:schemeClr val="bg1"/>
              </a:solidFill>
              <a:latin typeface="Symbol" panose="05050102010706020507" pitchFamily="18" charset="2"/>
            </a:endParaRPr>
          </a:p>
        </p:txBody>
      </p:sp>
      <p:sp>
        <p:nvSpPr>
          <p:cNvPr id="24598" name="Text Box 23">
            <a:extLst>
              <a:ext uri="{FF2B5EF4-FFF2-40B4-BE49-F238E27FC236}">
                <a16:creationId xmlns:a16="http://schemas.microsoft.com/office/drawing/2014/main" id="{B0791C50-1A4D-E4FB-2688-65411620E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752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24599" name="Line 24">
            <a:extLst>
              <a:ext uri="{FF2B5EF4-FFF2-40B4-BE49-F238E27FC236}">
                <a16:creationId xmlns:a16="http://schemas.microsoft.com/office/drawing/2014/main" id="{C178AD9F-9D76-616E-BC87-A31083ECCC6A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4724400"/>
            <a:ext cx="0" cy="685800"/>
          </a:xfrm>
          <a:prstGeom prst="line">
            <a:avLst/>
          </a:prstGeom>
          <a:noFill/>
          <a:ln w="12700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00" name="Text Box 27">
            <a:extLst>
              <a:ext uri="{FF2B5EF4-FFF2-40B4-BE49-F238E27FC236}">
                <a16:creationId xmlns:a16="http://schemas.microsoft.com/office/drawing/2014/main" id="{B583AA05-27CD-51AB-59DC-F067E1A69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4343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24601" name="Footer Placeholder 2">
            <a:extLst>
              <a:ext uri="{FF2B5EF4-FFF2-40B4-BE49-F238E27FC236}">
                <a16:creationId xmlns:a16="http://schemas.microsoft.com/office/drawing/2014/main" id="{230558CB-FB27-EA82-182D-041AC8D26D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4602" name="Slide Number Placeholder 3">
            <a:extLst>
              <a:ext uri="{FF2B5EF4-FFF2-40B4-BE49-F238E27FC236}">
                <a16:creationId xmlns:a16="http://schemas.microsoft.com/office/drawing/2014/main" id="{92512487-77D5-9A72-B10D-9003EC37B8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6E81C5-9E31-443F-BEC3-F562E7074CCF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>
            <a:extLst>
              <a:ext uri="{FF2B5EF4-FFF2-40B4-BE49-F238E27FC236}">
                <a16:creationId xmlns:a16="http://schemas.microsoft.com/office/drawing/2014/main" id="{EC427BDF-CA78-5554-8887-B046BBFE5EE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ძალა და აჩქარება</a:t>
            </a:r>
          </a:p>
          <a:p>
            <a:pPr eaLnBrk="1" hangingPunct="1">
              <a:buFontTx/>
              <a:buNone/>
            </a:pPr>
            <a:endParaRPr lang="ka-GE" altLang="en-US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სხეულის აჩქარება მიმართულია სხეულზე მოქმედი ძალის გასწვრივ</a:t>
            </a: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მაგალითი: </a:t>
            </a: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ბურთის აჩქარების </a:t>
            </a:r>
          </a:p>
          <a:p>
            <a:pPr eaLnBrk="1" hangingPunct="1">
              <a:buFontTx/>
              <a:buNone/>
            </a:pP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	მიმართულება ემთხვევა მასზე </a:t>
            </a:r>
          </a:p>
          <a:p>
            <a:pPr eaLnBrk="1" hangingPunct="1">
              <a:buFontTx/>
              <a:buNone/>
            </a:pP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	ფეხის დარტყმის მიმართულებას, </a:t>
            </a:r>
          </a:p>
          <a:p>
            <a:pPr eaLnBrk="1" hangingPunct="1">
              <a:buFontTx/>
              <a:buNone/>
            </a:pP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	ანუ ბურთზე მოქმედი ძალის </a:t>
            </a:r>
          </a:p>
          <a:p>
            <a:pPr eaLnBrk="1" hangingPunct="1">
              <a:buFontTx/>
              <a:buNone/>
            </a:pP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	მიმართულებას</a:t>
            </a: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ru-RU" altLang="en-US" sz="2800" b="1" dirty="0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25605" name="Footer Placeholder 2">
            <a:extLst>
              <a:ext uri="{FF2B5EF4-FFF2-40B4-BE49-F238E27FC236}">
                <a16:creationId xmlns:a16="http://schemas.microsoft.com/office/drawing/2014/main" id="{8CE7B8F0-EBB3-F0A5-87C8-102820F5AD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5606" name="Slide Number Placeholder 3">
            <a:extLst>
              <a:ext uri="{FF2B5EF4-FFF2-40B4-BE49-F238E27FC236}">
                <a16:creationId xmlns:a16="http://schemas.microsoft.com/office/drawing/2014/main" id="{A7DFCA15-D8D2-8BB5-CD97-39A4459138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AD7373-A567-435E-A95F-38CE0DFEA6F4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3" name="Picture 2" descr="A football player kicking a ball&#10;&#10;AI-generated content may be incorrect.">
            <a:extLst>
              <a:ext uri="{FF2B5EF4-FFF2-40B4-BE49-F238E27FC236}">
                <a16:creationId xmlns:a16="http://schemas.microsoft.com/office/drawing/2014/main" id="{8EFBB37B-E8E4-DBC6-5E7F-06376823B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886200"/>
            <a:ext cx="2724150" cy="27241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>
            <a:extLst>
              <a:ext uri="{FF2B5EF4-FFF2-40B4-BE49-F238E27FC236}">
                <a16:creationId xmlns:a16="http://schemas.microsoft.com/office/drawing/2014/main" id="{D0C7FD96-E02B-2F23-5687-BA208D37A99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ძალა და აჩქარება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sz="1600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თუკი სხეულზე მოქმედებს რამოდენიმე ძალა, სხეულის აჩქარება მიმართულია ძალთა </a:t>
            </a:r>
            <a:endParaRPr lang="en-US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ტოლქმედის გასწვრივ</a:t>
            </a:r>
            <a:endParaRPr lang="en-US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12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i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სიმძიმის და </a:t>
            </a:r>
          </a:p>
          <a:p>
            <a:pPr eaLnBrk="1" hangingPunct="1">
              <a:buFontTx/>
              <a:buNone/>
            </a:pP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	რეაქციის ძალების</a:t>
            </a:r>
          </a:p>
          <a:p>
            <a:pPr eaLnBrk="1" hangingPunct="1">
              <a:buFontTx/>
              <a:buNone/>
            </a:pP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	ტოლქმედი და </a:t>
            </a:r>
            <a:endParaRPr lang="en-US" altLang="en-US" sz="2800" i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სხეულის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აჩქარება </a:t>
            </a:r>
            <a:endParaRPr lang="en-US" altLang="en-US" sz="2800" i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მიმართულია </a:t>
            </a:r>
          </a:p>
          <a:p>
            <a:pPr eaLnBrk="1" hangingPunct="1">
              <a:buFontTx/>
              <a:buNone/>
            </a:pP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	დახრილი სიბრტყის</a:t>
            </a:r>
          </a:p>
          <a:p>
            <a:pPr eaLnBrk="1" hangingPunct="1">
              <a:buFontTx/>
              <a:buNone/>
            </a:pP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	გასწვრივ</a:t>
            </a:r>
          </a:p>
          <a:p>
            <a:pPr algn="ctr" eaLnBrk="1" hangingPunct="1">
              <a:buFontTx/>
              <a:buNone/>
            </a:pPr>
            <a:endParaRPr lang="ru-RU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26627" name="Rectangle 4">
            <a:extLst>
              <a:ext uri="{FF2B5EF4-FFF2-40B4-BE49-F238E27FC236}">
                <a16:creationId xmlns:a16="http://schemas.microsoft.com/office/drawing/2014/main" id="{D398E155-D930-515E-0097-5794A9A2DD70}"/>
              </a:ext>
            </a:extLst>
          </p:cNvPr>
          <p:cNvSpPr>
            <a:spLocks noChangeArrowheads="1"/>
          </p:cNvSpPr>
          <p:nvPr/>
        </p:nvSpPr>
        <p:spPr bwMode="auto">
          <a:xfrm rot="1800000">
            <a:off x="5181600" y="3733800"/>
            <a:ext cx="1066800" cy="60960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sp>
        <p:nvSpPr>
          <p:cNvPr id="26628" name="AutoShape 5">
            <a:extLst>
              <a:ext uri="{FF2B5EF4-FFF2-40B4-BE49-F238E27FC236}">
                <a16:creationId xmlns:a16="http://schemas.microsoft.com/office/drawing/2014/main" id="{BEC79E3A-0DD9-F103-14D0-D39B28279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505200"/>
            <a:ext cx="5181600" cy="2971800"/>
          </a:xfrm>
          <a:prstGeom prst="rtTriangle">
            <a:avLst/>
          </a:prstGeom>
          <a:solidFill>
            <a:schemeClr val="bg2">
              <a:lumMod val="75000"/>
            </a:schemeClr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sp>
        <p:nvSpPr>
          <p:cNvPr id="26629" name="Line 8">
            <a:extLst>
              <a:ext uri="{FF2B5EF4-FFF2-40B4-BE49-F238E27FC236}">
                <a16:creationId xmlns:a16="http://schemas.microsoft.com/office/drawing/2014/main" id="{6C1D6089-E2CD-1FF7-4DE1-FE4D4A250A66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4038600"/>
            <a:ext cx="0" cy="12192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0" name="Line 9">
            <a:extLst>
              <a:ext uri="{FF2B5EF4-FFF2-40B4-BE49-F238E27FC236}">
                <a16:creationId xmlns:a16="http://schemas.microsoft.com/office/drawing/2014/main" id="{E98C1B63-0D38-2656-E9EE-CF05A496D7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8800" y="3124200"/>
            <a:ext cx="533400" cy="9144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1" name="Text Box 12">
            <a:extLst>
              <a:ext uri="{FF2B5EF4-FFF2-40B4-BE49-F238E27FC236}">
                <a16:creationId xmlns:a16="http://schemas.microsoft.com/office/drawing/2014/main" id="{39FB710C-7AE2-7024-79D8-4681208BC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0292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g</a:t>
            </a:r>
            <a:endParaRPr lang="ru-RU" altLang="en-US" sz="28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32" name="Text Box 13">
            <a:extLst>
              <a:ext uri="{FF2B5EF4-FFF2-40B4-BE49-F238E27FC236}">
                <a16:creationId xmlns:a16="http://schemas.microsoft.com/office/drawing/2014/main" id="{3B1645D2-CB9E-C172-6190-F6E09843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8956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N</a:t>
            </a:r>
            <a:endParaRPr lang="ru-RU" altLang="en-US" sz="28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33" name="Text Box 15">
            <a:extLst>
              <a:ext uri="{FF2B5EF4-FFF2-40B4-BE49-F238E27FC236}">
                <a16:creationId xmlns:a16="http://schemas.microsoft.com/office/drawing/2014/main" id="{B651985A-537B-F96E-DA1F-30C5485C2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667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26634" name="Text Box 16">
            <a:extLst>
              <a:ext uri="{FF2B5EF4-FFF2-40B4-BE49-F238E27FC236}">
                <a16:creationId xmlns:a16="http://schemas.microsoft.com/office/drawing/2014/main" id="{E1E914C9-4481-2F7C-2E4E-703E44DB5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800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26635" name="Line 18">
            <a:extLst>
              <a:ext uri="{FF2B5EF4-FFF2-40B4-BE49-F238E27FC236}">
                <a16:creationId xmlns:a16="http://schemas.microsoft.com/office/drawing/2014/main" id="{68A4891C-6C59-B54F-36C1-D74A7B75C9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8800" y="4343400"/>
            <a:ext cx="533400" cy="914400"/>
          </a:xfrm>
          <a:prstGeom prst="line">
            <a:avLst/>
          </a:prstGeom>
          <a:noFill/>
          <a:ln w="12700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6" name="Line 19">
            <a:extLst>
              <a:ext uri="{FF2B5EF4-FFF2-40B4-BE49-F238E27FC236}">
                <a16:creationId xmlns:a16="http://schemas.microsoft.com/office/drawing/2014/main" id="{66A33230-80F1-8EF3-C221-8734BE1D85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72200" y="3124200"/>
            <a:ext cx="0" cy="1143000"/>
          </a:xfrm>
          <a:prstGeom prst="line">
            <a:avLst/>
          </a:prstGeom>
          <a:noFill/>
          <a:ln w="12700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7" name="Line 20">
            <a:extLst>
              <a:ext uri="{FF2B5EF4-FFF2-40B4-BE49-F238E27FC236}">
                <a16:creationId xmlns:a16="http://schemas.microsoft.com/office/drawing/2014/main" id="{49EEB763-646B-FCFA-4089-3F173691F850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4038600"/>
            <a:ext cx="533400" cy="3048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8" name="Text Box 21">
            <a:extLst>
              <a:ext uri="{FF2B5EF4-FFF2-40B4-BE49-F238E27FC236}">
                <a16:creationId xmlns:a16="http://schemas.microsoft.com/office/drawing/2014/main" id="{2C26C384-58F5-59FA-F78F-82C90C4AB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1148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F</a:t>
            </a:r>
            <a:endParaRPr lang="ru-RU" altLang="en-US" sz="2800" b="1" baseline="-25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39" name="Text Box 22">
            <a:extLst>
              <a:ext uri="{FF2B5EF4-FFF2-40B4-BE49-F238E27FC236}">
                <a16:creationId xmlns:a16="http://schemas.microsoft.com/office/drawing/2014/main" id="{72D6F99C-9112-4CAC-2BA3-EF5F0CB7E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886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26640" name="Line 23">
            <a:extLst>
              <a:ext uri="{FF2B5EF4-FFF2-40B4-BE49-F238E27FC236}">
                <a16:creationId xmlns:a16="http://schemas.microsoft.com/office/drawing/2014/main" id="{2AB9B7E8-E999-BA80-FC75-53E32064E647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4724400"/>
            <a:ext cx="609600" cy="3810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41" name="Text Box 24">
            <a:extLst>
              <a:ext uri="{FF2B5EF4-FFF2-40B4-BE49-F238E27FC236}">
                <a16:creationId xmlns:a16="http://schemas.microsoft.com/office/drawing/2014/main" id="{9967B606-B753-06EE-EC0F-A6C1DE418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44958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>
                <a:solidFill>
                  <a:srgbClr val="FFFF00"/>
                </a:solidFill>
                <a:latin typeface="Times New Roman" panose="02020603050405020304" pitchFamily="18" charset="0"/>
              </a:rPr>
              <a:t>a</a:t>
            </a:r>
            <a:endParaRPr lang="ru-RU" altLang="en-US" sz="2800" b="1" i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42" name="Text Box 25">
            <a:extLst>
              <a:ext uri="{FF2B5EF4-FFF2-40B4-BE49-F238E27FC236}">
                <a16:creationId xmlns:a16="http://schemas.microsoft.com/office/drawing/2014/main" id="{47257594-0411-167B-BE49-91A2FCA29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4343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26643" name="Footer Placeholder 2">
            <a:extLst>
              <a:ext uri="{FF2B5EF4-FFF2-40B4-BE49-F238E27FC236}">
                <a16:creationId xmlns:a16="http://schemas.microsoft.com/office/drawing/2014/main" id="{A87472C6-1834-A400-1B9A-A82849D54A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6644" name="Slide Number Placeholder 3">
            <a:extLst>
              <a:ext uri="{FF2B5EF4-FFF2-40B4-BE49-F238E27FC236}">
                <a16:creationId xmlns:a16="http://schemas.microsoft.com/office/drawing/2014/main" id="{88E8DA85-9050-2717-18A0-43D0516865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311EF08-3CC1-40C4-80F9-CE085CD50A57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>
            <a:extLst>
              <a:ext uri="{FF2B5EF4-FFF2-40B4-BE49-F238E27FC236}">
                <a16:creationId xmlns:a16="http://schemas.microsoft.com/office/drawing/2014/main" id="{80B152E1-0409-E9E6-52B6-F16DFB68210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ნიუტონის მეორე კანონი</a:t>
            </a:r>
          </a:p>
          <a:p>
            <a:pPr eaLnBrk="1" hangingPunct="1">
              <a:buFontTx/>
              <a:buNone/>
            </a:pPr>
            <a:endParaRPr lang="ka-GE" altLang="en-US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სხეულზე მოქმედი ძალა ტოლია სხეულის მასისა და აჩქარების ნამრავლს</a:t>
            </a:r>
          </a:p>
          <a:p>
            <a:pPr algn="ctr"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Sylfaen" panose="010A0502050306030303" pitchFamily="18" charset="0"/>
              </a:rPr>
              <a:t>F = m a</a:t>
            </a:r>
            <a:endParaRPr lang="ka-GE" altLang="en-US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en-US" altLang="en-US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F 	-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სხეულზე მოქმედი ძალა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m 	-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სხეულის მასა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a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-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სხეულის აჩქარება </a:t>
            </a:r>
          </a:p>
          <a:p>
            <a:pPr eaLnBrk="1" hangingPunct="1">
              <a:buFontTx/>
              <a:buNone/>
            </a:pPr>
            <a:endParaRPr lang="ru-RU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27651" name="Rectangle 4">
            <a:extLst>
              <a:ext uri="{FF2B5EF4-FFF2-40B4-BE49-F238E27FC236}">
                <a16:creationId xmlns:a16="http://schemas.microsoft.com/office/drawing/2014/main" id="{430E93EA-606C-EE26-F4F9-1C087FD88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295400"/>
            <a:ext cx="8839200" cy="2743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7652" name="Text Box 5">
            <a:extLst>
              <a:ext uri="{FF2B5EF4-FFF2-40B4-BE49-F238E27FC236}">
                <a16:creationId xmlns:a16="http://schemas.microsoft.com/office/drawing/2014/main" id="{77CD5214-A3F7-B1FB-D465-9BB90EE78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895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27653" name="Text Box 6">
            <a:extLst>
              <a:ext uri="{FF2B5EF4-FFF2-40B4-BE49-F238E27FC236}">
                <a16:creationId xmlns:a16="http://schemas.microsoft.com/office/drawing/2014/main" id="{F9D4AC95-7F67-D898-CDA6-5E7837D49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2971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27654" name="Footer Placeholder 2">
            <a:extLst>
              <a:ext uri="{FF2B5EF4-FFF2-40B4-BE49-F238E27FC236}">
                <a16:creationId xmlns:a16="http://schemas.microsoft.com/office/drawing/2014/main" id="{3B8367F9-DB43-B366-88AE-E3E8B37906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7655" name="Slide Number Placeholder 3">
            <a:extLst>
              <a:ext uri="{FF2B5EF4-FFF2-40B4-BE49-F238E27FC236}">
                <a16:creationId xmlns:a16="http://schemas.microsoft.com/office/drawing/2014/main" id="{B017D982-9EF0-6EF8-12BE-14B16521BF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6E7A50-5AB6-4F89-9C01-4E5B0691071C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sp>
        <p:nvSpPr>
          <p:cNvPr id="27656" name="Text Box 6">
            <a:extLst>
              <a:ext uri="{FF2B5EF4-FFF2-40B4-BE49-F238E27FC236}">
                <a16:creationId xmlns:a16="http://schemas.microsoft.com/office/drawing/2014/main" id="{00F531CB-B6B9-7E93-4481-B5343EFE5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01955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27657" name="Text Box 6">
            <a:extLst>
              <a:ext uri="{FF2B5EF4-FFF2-40B4-BE49-F238E27FC236}">
                <a16:creationId xmlns:a16="http://schemas.microsoft.com/office/drawing/2014/main" id="{365ABC2A-C5AF-6E53-A100-0F80A33E2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181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37E33BCB-B7ED-D758-7F65-C64424ECA8C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3600" b="1">
                <a:solidFill>
                  <a:srgbClr val="66FF99"/>
                </a:solidFill>
                <a:latin typeface="Sylfaen" panose="010A0502050306030303" pitchFamily="18" charset="0"/>
              </a:rPr>
              <a:t>მასა და ძალა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სხვადასხვა მასის სხეულებზე (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M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, M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) მოდებული მუდმივი ძალა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F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endParaRPr lang="ka-GE" altLang="en-US" sz="2800" b="1" baseline="-2500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en-US" altLang="en-US" sz="20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= M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  <a:r>
              <a:rPr lang="ka-GE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= M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ka-GE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2 </a:t>
            </a:r>
          </a:p>
          <a:p>
            <a:pPr algn="ctr" eaLnBrk="1" hangingPunct="1">
              <a:buFontTx/>
              <a:buNone/>
            </a:pPr>
            <a:endParaRPr lang="en-US" altLang="en-US" sz="2800" b="1" baseline="-250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  <a:r>
              <a:rPr lang="ka-GE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/ M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= a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/</a:t>
            </a:r>
            <a:r>
              <a:rPr lang="ka-GE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</a:p>
          <a:p>
            <a:pPr algn="ctr" eaLnBrk="1" hangingPunct="1">
              <a:buFontTx/>
              <a:buNone/>
            </a:pPr>
            <a:endParaRPr lang="en-US" altLang="en-US" sz="2800" b="1" baseline="-250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&gt; 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	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: 	a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&gt;a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endParaRPr lang="ka-GE" altLang="en-US" sz="28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endParaRPr lang="en-US" altLang="en-US" sz="28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რაც მეტია მასა, მით ნაკლებია აჩქარება</a:t>
            </a:r>
            <a:endParaRPr lang="ru-RU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5" name="Footer Placeholder 2">
            <a:extLst>
              <a:ext uri="{FF2B5EF4-FFF2-40B4-BE49-F238E27FC236}">
                <a16:creationId xmlns:a16="http://schemas.microsoft.com/office/drawing/2014/main" id="{74960DC0-6247-8CD9-3218-5F7825D1FF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49C90D06-A563-1928-0DE6-EF6D9A1F81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DBCAB4-6762-4440-8CA8-84EB86F73D6E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>
            <a:extLst>
              <a:ext uri="{FF2B5EF4-FFF2-40B4-BE49-F238E27FC236}">
                <a16:creationId xmlns:a16="http://schemas.microsoft.com/office/drawing/2014/main" id="{75E375C8-FB9D-CB89-D9A4-A5FC95AD174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ნიუტონის მეორე კანონი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0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</a:rPr>
              <a:t>	სხეულის აჩქარების ვექტორი პარალელურია მასზე მოქმედი ძალის ვექტორის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1000" b="1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F 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||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a</a:t>
            </a:r>
            <a:endParaRPr lang="ka-GE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</a:rPr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</a:rPr>
              <a:t>	სხეულის აჩქარების მოდული პროპორციულია ძალის მასზე მოქმედი ძალის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|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a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|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~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|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F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|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</a:rPr>
              <a:t>	სხეულის აჩქარების მოდული უკუპროპორციულია სხეულის მასის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|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a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|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~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1/m</a:t>
            </a:r>
            <a:endParaRPr lang="ka-GE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Text Box 5">
            <a:extLst>
              <a:ext uri="{FF2B5EF4-FFF2-40B4-BE49-F238E27FC236}">
                <a16:creationId xmlns:a16="http://schemas.microsoft.com/office/drawing/2014/main" id="{294F7D9A-6041-3D24-97B1-667B0FC3A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133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29700" name="Text Box 6">
            <a:extLst>
              <a:ext uri="{FF2B5EF4-FFF2-40B4-BE49-F238E27FC236}">
                <a16:creationId xmlns:a16="http://schemas.microsoft.com/office/drawing/2014/main" id="{9976333C-5EDF-9C61-05C4-B0E52BA6F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133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29701" name="Footer Placeholder 2">
            <a:extLst>
              <a:ext uri="{FF2B5EF4-FFF2-40B4-BE49-F238E27FC236}">
                <a16:creationId xmlns:a16="http://schemas.microsoft.com/office/drawing/2014/main" id="{FA819757-07F5-0C57-E0E4-604C092D9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9702" name="Slide Number Placeholder 3">
            <a:extLst>
              <a:ext uri="{FF2B5EF4-FFF2-40B4-BE49-F238E27FC236}">
                <a16:creationId xmlns:a16="http://schemas.microsoft.com/office/drawing/2014/main" id="{93A6D978-E562-7958-31CE-8114017E5C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8D74C05-DD19-44F8-8624-CD219BB1B20F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>
            <a:extLst>
              <a:ext uri="{FF2B5EF4-FFF2-40B4-BE49-F238E27FC236}">
                <a16:creationId xmlns:a16="http://schemas.microsoft.com/office/drawing/2014/main" id="{BC8BCA9C-F3DC-A00F-2D4E-AD7592CBC3E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ნიუტონის მეორე კანონი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სხეულზე რამოდენიმე ძალის მოქმედებისას ნიუტონის მეორე კანონში გამოიყენება ძალთა ტოლქმედი:</a:t>
            </a:r>
            <a:endParaRPr lang="ka-GE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b="1">
                <a:solidFill>
                  <a:schemeClr val="bg1"/>
                </a:solidFill>
                <a:latin typeface="Sylfaen" panose="010A0502050306030303" pitchFamily="18" charset="0"/>
              </a:rPr>
              <a:t>F = m a</a:t>
            </a:r>
            <a:endParaRPr lang="ka-GE" altLang="en-US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b="1">
                <a:solidFill>
                  <a:schemeClr val="bg1"/>
                </a:solidFill>
                <a:latin typeface="Sylfaen" panose="010A0502050306030303" pitchFamily="18" charset="0"/>
              </a:rPr>
              <a:t>F = F</a:t>
            </a:r>
            <a:r>
              <a:rPr lang="en-US" altLang="en-US" b="1" baseline="-25000">
                <a:solidFill>
                  <a:schemeClr val="bg1"/>
                </a:solidFill>
                <a:latin typeface="Sylfaen" panose="010A0502050306030303" pitchFamily="18" charset="0"/>
              </a:rPr>
              <a:t>1</a:t>
            </a:r>
            <a:r>
              <a:rPr lang="en-US" altLang="en-US" b="1">
                <a:solidFill>
                  <a:schemeClr val="bg1"/>
                </a:solidFill>
                <a:latin typeface="Sylfaen" panose="010A0502050306030303" pitchFamily="18" charset="0"/>
              </a:rPr>
              <a:t> + F</a:t>
            </a:r>
            <a:r>
              <a:rPr lang="en-US" altLang="en-US" b="1" baseline="-2500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en-US" altLang="en-US" b="1">
                <a:solidFill>
                  <a:schemeClr val="bg1"/>
                </a:solidFill>
                <a:latin typeface="Sylfaen" panose="010A0502050306030303" pitchFamily="18" charset="0"/>
              </a:rPr>
              <a:t> + F</a:t>
            </a:r>
            <a:r>
              <a:rPr lang="en-US" altLang="en-US" b="1" baseline="-25000">
                <a:solidFill>
                  <a:schemeClr val="bg1"/>
                </a:solidFill>
                <a:latin typeface="Sylfaen" panose="010A0502050306030303" pitchFamily="18" charset="0"/>
              </a:rPr>
              <a:t>3</a:t>
            </a:r>
            <a:r>
              <a:rPr lang="en-US" altLang="en-US" b="1">
                <a:solidFill>
                  <a:schemeClr val="bg1"/>
                </a:solidFill>
                <a:latin typeface="Sylfaen" panose="010A0502050306030303" pitchFamily="18" charset="0"/>
              </a:rPr>
              <a:t> + …</a:t>
            </a:r>
            <a:endParaRPr lang="ka-GE" altLang="en-US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en-US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i="1">
                <a:solidFill>
                  <a:schemeClr val="bg1"/>
                </a:solidFill>
                <a:latin typeface="Sylfaen" panose="010A0502050306030303" pitchFamily="18" charset="0"/>
              </a:rPr>
              <a:t>ნიუტონის მეორე კანონი ზოგადი ფორმით:</a:t>
            </a: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სხეულზე მოქმედი ძალთა ტოლქმედი ტოლია სხეულის მასისა და აჩქარების ნამრავლს</a:t>
            </a:r>
          </a:p>
          <a:p>
            <a:pPr algn="ctr" eaLnBrk="1" hangingPunct="1">
              <a:buFontTx/>
              <a:buNone/>
            </a:pPr>
            <a:endParaRPr lang="ka-GE" altLang="en-US" sz="10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b="1">
                <a:solidFill>
                  <a:srgbClr val="FFFF00"/>
                </a:solidFill>
                <a:latin typeface="Symbol" panose="05050102010706020507" pitchFamily="18" charset="2"/>
              </a:rPr>
              <a:t>S</a:t>
            </a:r>
            <a:r>
              <a:rPr lang="en-US" altLang="en-US" b="1">
                <a:solidFill>
                  <a:srgbClr val="FFFF00"/>
                </a:solidFill>
                <a:latin typeface="Sylfaen" panose="010A0502050306030303" pitchFamily="18" charset="0"/>
              </a:rPr>
              <a:t>F = m a</a:t>
            </a:r>
            <a:endParaRPr lang="ru-RU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30723" name="Text Box 4">
            <a:extLst>
              <a:ext uri="{FF2B5EF4-FFF2-40B4-BE49-F238E27FC236}">
                <a16:creationId xmlns:a16="http://schemas.microsoft.com/office/drawing/2014/main" id="{F69FB748-611D-579F-629A-D86C699EA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590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0724" name="Text Box 5">
            <a:extLst>
              <a:ext uri="{FF2B5EF4-FFF2-40B4-BE49-F238E27FC236}">
                <a16:creationId xmlns:a16="http://schemas.microsoft.com/office/drawing/2014/main" id="{41C85C27-AF64-1FE3-5F86-64DC32B46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667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0725" name="Text Box 6">
            <a:extLst>
              <a:ext uri="{FF2B5EF4-FFF2-40B4-BE49-F238E27FC236}">
                <a16:creationId xmlns:a16="http://schemas.microsoft.com/office/drawing/2014/main" id="{C005AA76-26B6-763E-5448-3218DE254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124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0726" name="Text Box 7">
            <a:extLst>
              <a:ext uri="{FF2B5EF4-FFF2-40B4-BE49-F238E27FC236}">
                <a16:creationId xmlns:a16="http://schemas.microsoft.com/office/drawing/2014/main" id="{2F2C1B37-5E11-D828-FC17-8E0A35120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124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0727" name="Text Box 8">
            <a:extLst>
              <a:ext uri="{FF2B5EF4-FFF2-40B4-BE49-F238E27FC236}">
                <a16:creationId xmlns:a16="http://schemas.microsoft.com/office/drawing/2014/main" id="{A5D3339D-CAB9-4648-EA61-B11DF0B2B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3124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0728" name="Text Box 9">
            <a:extLst>
              <a:ext uri="{FF2B5EF4-FFF2-40B4-BE49-F238E27FC236}">
                <a16:creationId xmlns:a16="http://schemas.microsoft.com/office/drawing/2014/main" id="{2667DB8A-4221-8B99-3097-32BB1895F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124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0729" name="Text Box 10">
            <a:extLst>
              <a:ext uri="{FF2B5EF4-FFF2-40B4-BE49-F238E27FC236}">
                <a16:creationId xmlns:a16="http://schemas.microsoft.com/office/drawing/2014/main" id="{3A77B507-7D96-DD3F-DE87-569FC1D69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715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0730" name="Text Box 11">
            <a:extLst>
              <a:ext uri="{FF2B5EF4-FFF2-40B4-BE49-F238E27FC236}">
                <a16:creationId xmlns:a16="http://schemas.microsoft.com/office/drawing/2014/main" id="{F77012F5-E000-33E6-1F5A-43378D25A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5791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0731" name="Footer Placeholder 2">
            <a:extLst>
              <a:ext uri="{FF2B5EF4-FFF2-40B4-BE49-F238E27FC236}">
                <a16:creationId xmlns:a16="http://schemas.microsoft.com/office/drawing/2014/main" id="{5C2EFB3B-2FE3-045B-F479-D45B6E33D0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0732" name="Slide Number Placeholder 3">
            <a:extLst>
              <a:ext uri="{FF2B5EF4-FFF2-40B4-BE49-F238E27FC236}">
                <a16:creationId xmlns:a16="http://schemas.microsoft.com/office/drawing/2014/main" id="{EFDF3F71-0FB3-A97A-B9A7-C181BAC6CB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9C216B-DA18-44A2-882B-2589FC449FD6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6200A019-F6C6-C024-6DAB-2834002DD5E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ნიუტონის მეორე კანონი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ნიუტონის მეორე კანონი აკავშირებს სხეულის აარებასა და მასზე მოქმედ ძალას </a:t>
            </a: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სხეულის მოძრაობის განტოლება</a:t>
            </a:r>
          </a:p>
          <a:p>
            <a:pPr algn="ctr" eaLnBrk="1" hangingPunct="1">
              <a:buFontTx/>
              <a:buNone/>
            </a:pPr>
            <a:endParaRPr lang="ka-GE" altLang="en-US" sz="20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ნიუტონის კანონი იძლევა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ვექტორულ განტოლებას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, რომელიც აისახება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სამი სკალარული განტოლებით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:</a:t>
            </a:r>
          </a:p>
          <a:p>
            <a:pPr algn="ctr" eaLnBrk="1" hangingPunct="1">
              <a:buFontTx/>
              <a:buNone/>
            </a:pPr>
            <a:r>
              <a:rPr lang="en-US" altLang="en-US" b="1">
                <a:solidFill>
                  <a:schemeClr val="bg1"/>
                </a:solidFill>
                <a:latin typeface="Symbol" panose="05050102010706020507" pitchFamily="18" charset="2"/>
              </a:rPr>
              <a:t>S</a:t>
            </a: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 = m a</a:t>
            </a:r>
            <a:r>
              <a:rPr lang="en-US" altLang="en-US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x</a:t>
            </a:r>
          </a:p>
          <a:p>
            <a:pPr algn="ctr" eaLnBrk="1" hangingPunct="1">
              <a:buFontTx/>
              <a:buNone/>
            </a:pPr>
            <a:r>
              <a:rPr lang="en-US" altLang="en-US" b="1">
                <a:solidFill>
                  <a:schemeClr val="bg1"/>
                </a:solidFill>
                <a:latin typeface="Symbol" panose="05050102010706020507" pitchFamily="18" charset="2"/>
              </a:rPr>
              <a:t>S</a:t>
            </a: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y</a:t>
            </a: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 = m a</a:t>
            </a:r>
            <a:r>
              <a:rPr lang="en-US" altLang="en-US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y</a:t>
            </a:r>
            <a:endParaRPr lang="ka-GE" altLang="en-US" b="1" baseline="-250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b="1">
                <a:solidFill>
                  <a:schemeClr val="bg1"/>
                </a:solidFill>
                <a:latin typeface="Symbol" panose="05050102010706020507" pitchFamily="18" charset="2"/>
              </a:rPr>
              <a:t>S</a:t>
            </a: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z</a:t>
            </a: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 = m a</a:t>
            </a:r>
            <a:r>
              <a:rPr lang="en-US" altLang="en-US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z</a:t>
            </a:r>
            <a:endParaRPr lang="ka-GE" altLang="en-US" b="1" baseline="-250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ru-RU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47" name="Footer Placeholder 2">
            <a:extLst>
              <a:ext uri="{FF2B5EF4-FFF2-40B4-BE49-F238E27FC236}">
                <a16:creationId xmlns:a16="http://schemas.microsoft.com/office/drawing/2014/main" id="{0A0D92A8-BE06-EE5B-204C-D4EAF34F00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157B834E-BF86-808D-E2BB-E3B3D6AF9F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0A1E38-8727-4407-B50D-FE3CF758B4EE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>
            <a:extLst>
              <a:ext uri="{FF2B5EF4-FFF2-40B4-BE49-F238E27FC236}">
                <a16:creationId xmlns:a16="http://schemas.microsoft.com/office/drawing/2014/main" id="{C16DD2E8-724F-F953-C9E7-87AAEE09C34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ნიუტონის მეორე კანონი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სხეულის მასისა და აჩქარების ნამრავლი ტოლია სხეულზე მოქმედი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გარეშე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ძალების ჯამს.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სხეულის საკუთარ თავზე ზემოქმედება ვერ მიანიჭებს სხეულს აჩქარებას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i="1">
                <a:solidFill>
                  <a:schemeClr val="bg1"/>
                </a:solidFill>
                <a:latin typeface="Sylfaen" panose="010A0502050306030303" pitchFamily="18" charset="0"/>
              </a:rPr>
              <a:t>მაგალითად შეუძლებელია </a:t>
            </a:r>
          </a:p>
          <a:p>
            <a:pPr eaLnBrk="1" hangingPunct="1">
              <a:buFontTx/>
              <a:buNone/>
            </a:pPr>
            <a:r>
              <a:rPr lang="ka-GE" altLang="en-US" sz="2800" i="1">
                <a:solidFill>
                  <a:schemeClr val="bg1"/>
                </a:solidFill>
                <a:latin typeface="Sylfaen" panose="010A0502050306030303" pitchFamily="18" charset="0"/>
              </a:rPr>
              <a:t>	ბარონ მიუნჰაუზენის ქმედება, </a:t>
            </a:r>
          </a:p>
          <a:p>
            <a:pPr eaLnBrk="1" hangingPunct="1">
              <a:buFontTx/>
              <a:buNone/>
            </a:pPr>
            <a:r>
              <a:rPr lang="ka-GE" altLang="en-US" sz="2800" i="1">
                <a:solidFill>
                  <a:schemeClr val="bg1"/>
                </a:solidFill>
                <a:latin typeface="Sylfaen" panose="010A0502050306030303" pitchFamily="18" charset="0"/>
              </a:rPr>
              <a:t>	რომელმაც საკუთარი თავი </a:t>
            </a:r>
          </a:p>
          <a:p>
            <a:pPr eaLnBrk="1" hangingPunct="1">
              <a:buFontTx/>
              <a:buNone/>
            </a:pPr>
            <a:r>
              <a:rPr lang="ka-GE" altLang="en-US" sz="2800" i="1">
                <a:solidFill>
                  <a:schemeClr val="bg1"/>
                </a:solidFill>
                <a:latin typeface="Sylfaen" panose="010A0502050306030303" pitchFamily="18" charset="0"/>
              </a:rPr>
              <a:t>	თვითონ ამოათრია ტალახიდან </a:t>
            </a: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</a:p>
        </p:txBody>
      </p:sp>
      <p:pic>
        <p:nvPicPr>
          <p:cNvPr id="32771" name="Picture 7" descr="4b97f6b418365">
            <a:extLst>
              <a:ext uri="{FF2B5EF4-FFF2-40B4-BE49-F238E27FC236}">
                <a16:creationId xmlns:a16="http://schemas.microsoft.com/office/drawing/2014/main" id="{1B646F7C-D23C-0D66-9A57-9F608D3B0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3657600"/>
            <a:ext cx="27590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Footer Placeholder 2">
            <a:extLst>
              <a:ext uri="{FF2B5EF4-FFF2-40B4-BE49-F238E27FC236}">
                <a16:creationId xmlns:a16="http://schemas.microsoft.com/office/drawing/2014/main" id="{518EDD77-CB75-B9F8-3FD7-6795A128A1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2773" name="Slide Number Placeholder 3">
            <a:extLst>
              <a:ext uri="{FF2B5EF4-FFF2-40B4-BE49-F238E27FC236}">
                <a16:creationId xmlns:a16="http://schemas.microsoft.com/office/drawing/2014/main" id="{4CA133C8-87ED-F2C0-6696-E24BF041F3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6F27855-FB58-4534-9045-619B3791BF00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id="{B0FC95DE-724E-4AC9-5849-61924DA5698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marL="609600" indent="-609600"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ნიუტონის მეორე კანონის გამოყენება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ka-GE" altLang="en-US" sz="2800" b="1">
              <a:solidFill>
                <a:schemeClr val="bg1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ka-GE" altLang="en-US" sz="2800" b="1">
              <a:solidFill>
                <a:schemeClr val="bg1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spcBef>
                <a:spcPct val="0"/>
              </a:spcBef>
              <a:buFontTx/>
              <a:buAutoNum type="arabicPeriod"/>
            </a:pPr>
            <a:r>
              <a:rPr lang="ka-GE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ka-GE" altLang="en-US" sz="2800">
                <a:solidFill>
                  <a:srgbClr val="FFFF00"/>
                </a:solidFill>
                <a:latin typeface="Times New Roman" panose="02020603050405020304" pitchFamily="18" charset="0"/>
              </a:rPr>
              <a:t>აჯამეთ</a:t>
            </a:r>
            <a:r>
              <a:rPr lang="ka-GE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სხეულზე მოქმედი ძალები და იპოვეთ ტოლქმედი ძალის მოდული და მიმართულება;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0"/>
              </a:spcBef>
              <a:buFontTx/>
              <a:buAutoNum type="arabicPeriod"/>
            </a:pPr>
            <a:endParaRPr lang="ka-GE" altLang="en-US" sz="28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spcBef>
                <a:spcPct val="0"/>
              </a:spcBef>
              <a:buFontTx/>
              <a:buAutoNum type="arabicPeriod"/>
            </a:pPr>
            <a:r>
              <a:rPr lang="ka-GE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აჯამეთ მხოლოდ </a:t>
            </a:r>
            <a:r>
              <a:rPr lang="ka-GE" altLang="en-US" sz="2800">
                <a:solidFill>
                  <a:srgbClr val="FFFF00"/>
                </a:solidFill>
                <a:latin typeface="Times New Roman" panose="02020603050405020304" pitchFamily="18" charset="0"/>
              </a:rPr>
              <a:t>გარეშე ძალები</a:t>
            </a:r>
            <a:r>
              <a:rPr lang="ka-GE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;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0"/>
              </a:spcBef>
              <a:buFontTx/>
              <a:buAutoNum type="arabicPeriod"/>
            </a:pPr>
            <a:endParaRPr lang="ka-GE" altLang="en-US" sz="28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spcBef>
                <a:spcPct val="0"/>
              </a:spcBef>
              <a:buFontTx/>
              <a:buAutoNum type="arabicPeriod"/>
            </a:pPr>
            <a:r>
              <a:rPr lang="ka-GE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დარწმუნდით რომ სხეულის </a:t>
            </a:r>
            <a:r>
              <a:rPr lang="ka-GE" altLang="en-US" sz="2800">
                <a:solidFill>
                  <a:srgbClr val="FFFF00"/>
                </a:solidFill>
                <a:latin typeface="Times New Roman" panose="02020603050405020304" pitchFamily="18" charset="0"/>
              </a:rPr>
              <a:t>მასა მუდმივია</a:t>
            </a:r>
            <a:r>
              <a:rPr lang="ka-GE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;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0"/>
              </a:spcBef>
              <a:buFontTx/>
              <a:buAutoNum type="arabicPeriod"/>
            </a:pPr>
            <a:endParaRPr lang="ka-GE" altLang="en-US" sz="28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spcBef>
                <a:spcPct val="0"/>
              </a:spcBef>
              <a:buFontTx/>
              <a:buAutoNum type="arabicPeriod"/>
            </a:pPr>
            <a:r>
              <a:rPr lang="ka-GE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ჩაწერეთ ნიუტონის მეორე კანონი ათვლის </a:t>
            </a:r>
            <a:r>
              <a:rPr lang="ka-GE" altLang="en-US" sz="2800">
                <a:solidFill>
                  <a:srgbClr val="FFFF00"/>
                </a:solidFill>
                <a:latin typeface="Times New Roman" panose="02020603050405020304" pitchFamily="18" charset="0"/>
              </a:rPr>
              <a:t>ინერციულ სისტემაში;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spcBef>
                <a:spcPct val="0"/>
              </a:spcBef>
              <a:buFontTx/>
              <a:buAutoNum type="arabicPeriod"/>
            </a:pPr>
            <a:endParaRPr lang="ka-GE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ka-GE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ru-RU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795" name="Footer Placeholder 2">
            <a:extLst>
              <a:ext uri="{FF2B5EF4-FFF2-40B4-BE49-F238E27FC236}">
                <a16:creationId xmlns:a16="http://schemas.microsoft.com/office/drawing/2014/main" id="{4702DE87-FE0E-E828-CFBA-AE1E6946D5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83B914F0-B1FB-9D09-F660-8BD0CDECD3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7C20563-ED7C-4443-8D6A-3ACBD173F2F4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171713F8-C28B-EA73-4788-94F98101D1B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სხეულების მოძრაობა</a:t>
            </a:r>
          </a:p>
          <a:p>
            <a:pPr eaLnBrk="1" hangingPunct="1">
              <a:buFontTx/>
              <a:buNone/>
            </a:pPr>
            <a:endParaRPr lang="ka-GE" altLang="en-US" sz="1000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რა არის სხეულის მოძრაობის მიზეზი?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/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რატომ მოძრაობს ბურთულა დახრილ </a:t>
            </a:r>
            <a:r>
              <a:rPr lang="en-US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სიბრტყეზე, მაშინ როდესაც ჰორიზონტალურ </a:t>
            </a:r>
            <a:r>
              <a:rPr lang="en-US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სიბრტყეზე ის უძრავია?</a:t>
            </a:r>
          </a:p>
          <a:p>
            <a:pPr eaLnBrk="1" hangingPunct="1"/>
            <a:endParaRPr lang="ka-GE" altLang="en-US" sz="1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/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რატომ შეიძლება მშრალ გზაზე უფრო სწრაფად </a:t>
            </a:r>
            <a:r>
              <a:rPr lang="en-US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მოხვევა სველ გზასთან შედარებით?</a:t>
            </a:r>
          </a:p>
          <a:p>
            <a:pPr eaLnBrk="1" hangingPunct="1"/>
            <a:endParaRPr lang="ka-GE" altLang="en-US" sz="1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/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რატომ ირხევა ზამბარაზე ჩამოკიდებული </a:t>
            </a:r>
            <a:r>
              <a:rPr lang="en-US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ტვირთი?</a:t>
            </a:r>
          </a:p>
          <a:p>
            <a:pPr eaLnBrk="1" hangingPunct="1">
              <a:buFontTx/>
              <a:buNone/>
            </a:pPr>
            <a:endParaRPr lang="ru-RU" altLang="en-US" sz="2800" b="1" dirty="0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7171" name="Footer Placeholder 2">
            <a:extLst>
              <a:ext uri="{FF2B5EF4-FFF2-40B4-BE49-F238E27FC236}">
                <a16:creationId xmlns:a16="http://schemas.microsoft.com/office/drawing/2014/main" id="{0A8DE987-EA0B-AD08-9B3C-D42F8F629B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6DB72890-226D-BC8A-6D8B-5ED1B89EAF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D4DF51-F9C3-4002-B8F9-7AD84D59909A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>
            <a:extLst>
              <a:ext uri="{FF2B5EF4-FFF2-40B4-BE49-F238E27FC236}">
                <a16:creationId xmlns:a16="http://schemas.microsoft.com/office/drawing/2014/main" id="{07A34B5E-E287-6A19-27AB-80868F3C177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ამოცანა #2</a:t>
            </a:r>
          </a:p>
          <a:p>
            <a:pPr eaLnBrk="1" hangingPunct="1">
              <a:buFontTx/>
              <a:buNone/>
            </a:pPr>
            <a:endParaRPr lang="ka-GE" altLang="en-US" sz="2000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ბარმენი ასრიალებს ლუდის ბოთლს, რომლის მასაა 0.45 კგ ჰორიზონტალურად ბრტყელი მაგიდის ზედაპირზე. ბარმენის ხელიდან მოწყვეტის მომენტში ბოთლის სიჩქარეა 2.8 მ/წმ. მაგიდასთან ხახუნის გამო ბოთლი გადის 1 მეტრ მანძილს და ჩერდება. იპოვეთ ხახუნის ძალა.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–––––––––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ხახუნის ძალა მიმართულია შეხების ზედაპირის პარალელურად და მოძრაობის საწინააღმდეგო მიმართულებით.</a:t>
            </a:r>
          </a:p>
        </p:txBody>
      </p:sp>
      <p:sp>
        <p:nvSpPr>
          <p:cNvPr id="34819" name="Footer Placeholder 2">
            <a:extLst>
              <a:ext uri="{FF2B5EF4-FFF2-40B4-BE49-F238E27FC236}">
                <a16:creationId xmlns:a16="http://schemas.microsoft.com/office/drawing/2014/main" id="{6BAF2CD8-447F-9865-9B03-E387720EDD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E205676A-A9C1-7602-7A49-A2E2610975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58F96E-65DB-4262-8B48-2A8C7FB53112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>
            <a:extLst>
              <a:ext uri="{FF2B5EF4-FFF2-40B4-BE49-F238E27FC236}">
                <a16:creationId xmlns:a16="http://schemas.microsoft.com/office/drawing/2014/main" id="{82C09FF1-EDC7-E428-E95F-725BD5AB9FA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ამოცანა #2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მოძრაობის განტოლება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X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ღერძის გასწვრივ:	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F = m a</a:t>
            </a:r>
            <a:endParaRPr lang="ka-GE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V </a:t>
            </a:r>
            <a:r>
              <a:rPr lang="en-US" altLang="en-US" sz="2800" b="1" baseline="3000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- V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0 </a:t>
            </a:r>
            <a:r>
              <a:rPr lang="en-US" altLang="en-US" sz="2800" b="1" baseline="3000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 = 2a</a:t>
            </a:r>
            <a:r>
              <a:rPr lang="en-US" altLang="en-US" sz="2800" b="1" baseline="300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( X - X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0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) ,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-V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0 </a:t>
            </a:r>
            <a:r>
              <a:rPr lang="en-US" altLang="en-US" sz="2800" b="1" baseline="30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= 2a</a:t>
            </a:r>
            <a:r>
              <a:rPr lang="en-US" altLang="en-US" sz="2800" b="1" baseline="3000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X , 	a = -V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0 </a:t>
            </a:r>
            <a:r>
              <a:rPr lang="en-US" altLang="en-US" sz="2800" b="1" baseline="30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/(2X)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F = m a = -mV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0 </a:t>
            </a:r>
            <a:r>
              <a:rPr lang="en-US" altLang="en-US" sz="2800" b="1" baseline="30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/(2X) = -0.45 (2.8)</a:t>
            </a:r>
            <a:r>
              <a:rPr lang="en-US" altLang="en-US" sz="2800" b="1" baseline="30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/ (2) =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F = -1.76 (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ნიუტონი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)</a:t>
            </a:r>
            <a:endParaRPr lang="ru-RU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35843" name="Picture 4" descr="Untitled-1">
            <a:extLst>
              <a:ext uri="{FF2B5EF4-FFF2-40B4-BE49-F238E27FC236}">
                <a16:creationId xmlns:a16="http://schemas.microsoft.com/office/drawing/2014/main" id="{BA623C0D-AE6E-5149-4626-E03734546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64008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Footer Placeholder 2">
            <a:extLst>
              <a:ext uri="{FF2B5EF4-FFF2-40B4-BE49-F238E27FC236}">
                <a16:creationId xmlns:a16="http://schemas.microsoft.com/office/drawing/2014/main" id="{6CF0515D-F3C0-B401-23FA-13CD6A6E3E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5845" name="Slide Number Placeholder 3">
            <a:extLst>
              <a:ext uri="{FF2B5EF4-FFF2-40B4-BE49-F238E27FC236}">
                <a16:creationId xmlns:a16="http://schemas.microsoft.com/office/drawing/2014/main" id="{C6613ABE-ED4D-459F-37E5-6CFA8D5B0C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3A8041C-8804-44CF-BC0B-95FECFBDEA60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>
            <a:extLst>
              <a:ext uri="{FF2B5EF4-FFF2-40B4-BE49-F238E27FC236}">
                <a16:creationId xmlns:a16="http://schemas.microsoft.com/office/drawing/2014/main" id="{0CA694D6-DFCB-4193-A079-69626DFEB1F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ნიუტონის მესამე კანონი</a:t>
            </a:r>
          </a:p>
          <a:p>
            <a:pPr eaLnBrk="1" hangingPunct="1">
              <a:buFontTx/>
              <a:buNone/>
            </a:pPr>
            <a:endParaRPr lang="ka-GE" altLang="en-US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სხეულები მოქმედებენ ერთმანეთზე ძალებით, რომლებიც ტოლია მოდულით და საპირისპიროა მიმართულებით.</a:t>
            </a:r>
          </a:p>
          <a:p>
            <a:pPr algn="ctr"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ab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= - F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ba</a:t>
            </a:r>
          </a:p>
          <a:p>
            <a:pPr algn="ctr" eaLnBrk="1" hangingPunct="1">
              <a:buFontTx/>
              <a:buNone/>
            </a:pPr>
            <a:endParaRPr lang="ka-GE" altLang="en-US" sz="28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ქმედება უდრის უკუქმედებას</a:t>
            </a:r>
            <a:endParaRPr lang="ru-RU" altLang="en-US" sz="2800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36867" name="Rectangle 4">
            <a:extLst>
              <a:ext uri="{FF2B5EF4-FFF2-40B4-BE49-F238E27FC236}">
                <a16:creationId xmlns:a16="http://schemas.microsoft.com/office/drawing/2014/main" id="{E61F2350-7C85-A85B-F025-F6D8B5D2C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1905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6868" name="Text Box 5">
            <a:extLst>
              <a:ext uri="{FF2B5EF4-FFF2-40B4-BE49-F238E27FC236}">
                <a16:creationId xmlns:a16="http://schemas.microsoft.com/office/drawing/2014/main" id="{93BF2E7C-D95A-A614-3FCA-6A1D372FA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810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6869" name="Text Box 6">
            <a:extLst>
              <a:ext uri="{FF2B5EF4-FFF2-40B4-BE49-F238E27FC236}">
                <a16:creationId xmlns:a16="http://schemas.microsoft.com/office/drawing/2014/main" id="{44118C42-E4A9-C705-5AA6-FCD8B6E53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810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6870" name="Footer Placeholder 2">
            <a:extLst>
              <a:ext uri="{FF2B5EF4-FFF2-40B4-BE49-F238E27FC236}">
                <a16:creationId xmlns:a16="http://schemas.microsoft.com/office/drawing/2014/main" id="{186F2700-83D7-2359-8B86-DDC6066D8F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6871" name="Slide Number Placeholder 3">
            <a:extLst>
              <a:ext uri="{FF2B5EF4-FFF2-40B4-BE49-F238E27FC236}">
                <a16:creationId xmlns:a16="http://schemas.microsoft.com/office/drawing/2014/main" id="{05483ED1-5AC8-9BC1-98AF-A9E77EC20E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A0E0B45-1559-49F1-A30B-BCBD75E6BF93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>
            <a:extLst>
              <a:ext uri="{FF2B5EF4-FFF2-40B4-BE49-F238E27FC236}">
                <a16:creationId xmlns:a16="http://schemas.microsoft.com/office/drawing/2014/main" id="{CCFC3633-F2E6-9BEC-026E-852F1D0EC7C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ქმედება და უკუქმედება</a:t>
            </a:r>
          </a:p>
          <a:p>
            <a:pPr eaLnBrk="1" hangingPunct="1">
              <a:buFontTx/>
              <a:buNone/>
            </a:pPr>
            <a:endParaRPr lang="ka-GE" altLang="en-US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i="1">
                <a:solidFill>
                  <a:schemeClr val="bg1"/>
                </a:solidFill>
                <a:latin typeface="Sylfaen" panose="010A0502050306030303" pitchFamily="18" charset="0"/>
              </a:rPr>
              <a:t>ადამიანი ექაჩება თავის თავს ზავით:	</a:t>
            </a:r>
          </a:p>
          <a:p>
            <a:pPr algn="ctr"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ტანზე მოქმედი ძალა: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F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1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ხელზე მოქმედი ძალა: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F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ძალთა ტოლქმედი:	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F = F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+ F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</a:p>
          <a:p>
            <a:pPr eaLnBrk="1" hangingPunct="1">
              <a:buFontTx/>
              <a:buNone/>
            </a:pPr>
            <a:r>
              <a:rPr lang="ka-GE" altLang="en-US" sz="20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ნიუტონის მესამე კანონი:	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F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= –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F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endParaRPr lang="ka-GE" altLang="en-US" sz="2800" b="1" baseline="-2500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baseline="-2500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ჯამური ძალა და აჩქარება:	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F = 0, a = 0</a:t>
            </a:r>
            <a:endParaRPr lang="ru-RU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37891" name="Text Box 4">
            <a:extLst>
              <a:ext uri="{FF2B5EF4-FFF2-40B4-BE49-F238E27FC236}">
                <a16:creationId xmlns:a16="http://schemas.microsoft.com/office/drawing/2014/main" id="{14FA1D8B-3212-D135-55E0-1265AE649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438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7892" name="Text Box 5">
            <a:extLst>
              <a:ext uri="{FF2B5EF4-FFF2-40B4-BE49-F238E27FC236}">
                <a16:creationId xmlns:a16="http://schemas.microsoft.com/office/drawing/2014/main" id="{C9F71899-4E3A-158F-34BA-00528EF59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971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7893" name="Text Box 6">
            <a:extLst>
              <a:ext uri="{FF2B5EF4-FFF2-40B4-BE49-F238E27FC236}">
                <a16:creationId xmlns:a16="http://schemas.microsoft.com/office/drawing/2014/main" id="{48049062-C7B9-E120-73C4-53C565ED8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810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7894" name="Text Box 7">
            <a:extLst>
              <a:ext uri="{FF2B5EF4-FFF2-40B4-BE49-F238E27FC236}">
                <a16:creationId xmlns:a16="http://schemas.microsoft.com/office/drawing/2014/main" id="{F828B84A-ED25-8519-79A5-7734B791B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810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7895" name="Text Box 8">
            <a:extLst>
              <a:ext uri="{FF2B5EF4-FFF2-40B4-BE49-F238E27FC236}">
                <a16:creationId xmlns:a16="http://schemas.microsoft.com/office/drawing/2014/main" id="{A305B820-AD63-FB90-0CCD-0B2220814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810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7896" name="Text Box 9">
            <a:extLst>
              <a:ext uri="{FF2B5EF4-FFF2-40B4-BE49-F238E27FC236}">
                <a16:creationId xmlns:a16="http://schemas.microsoft.com/office/drawing/2014/main" id="{3D1D0BAB-F59B-8813-EC30-92159961D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724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7897" name="Text Box 10">
            <a:extLst>
              <a:ext uri="{FF2B5EF4-FFF2-40B4-BE49-F238E27FC236}">
                <a16:creationId xmlns:a16="http://schemas.microsoft.com/office/drawing/2014/main" id="{ADAA946A-FE08-9832-26F8-813EE4BA6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4724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7898" name="Text Box 11">
            <a:extLst>
              <a:ext uri="{FF2B5EF4-FFF2-40B4-BE49-F238E27FC236}">
                <a16:creationId xmlns:a16="http://schemas.microsoft.com/office/drawing/2014/main" id="{166314BD-E348-BCC1-DDB6-2B5470026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562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7899" name="Text Box 12">
            <a:extLst>
              <a:ext uri="{FF2B5EF4-FFF2-40B4-BE49-F238E27FC236}">
                <a16:creationId xmlns:a16="http://schemas.microsoft.com/office/drawing/2014/main" id="{EA1A95E2-105E-8923-AC41-1B17FA478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5638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7900" name="Footer Placeholder 2">
            <a:extLst>
              <a:ext uri="{FF2B5EF4-FFF2-40B4-BE49-F238E27FC236}">
                <a16:creationId xmlns:a16="http://schemas.microsoft.com/office/drawing/2014/main" id="{0A2D86E7-3071-2C95-6E27-D3E2640BD0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7901" name="Slide Number Placeholder 3">
            <a:extLst>
              <a:ext uri="{FF2B5EF4-FFF2-40B4-BE49-F238E27FC236}">
                <a16:creationId xmlns:a16="http://schemas.microsoft.com/office/drawing/2014/main" id="{7B7F18E3-C0FF-4EA9-7824-7973AE7C1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3CA7B98-1564-4479-B011-72DFA0C52D87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>
            <a:extLst>
              <a:ext uri="{FF2B5EF4-FFF2-40B4-BE49-F238E27FC236}">
                <a16:creationId xmlns:a16="http://schemas.microsoft.com/office/drawing/2014/main" id="{BFC043D2-1B99-F6F9-FD1A-A8D705455B3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ქმედება და უკუქმედება</a:t>
            </a:r>
          </a:p>
          <a:p>
            <a:pPr eaLnBrk="1" hangingPunct="1">
              <a:buFontTx/>
              <a:buNone/>
            </a:pPr>
            <a:endParaRPr lang="ka-GE" altLang="en-US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სხეულზე მოქმედი რეაქციის ძალა</a:t>
            </a:r>
          </a:p>
          <a:p>
            <a:pPr algn="ctr"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გაჩერებული სხეული აწვება მაგიდის ზედაპირს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F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ძალით. რას უდრის მაგიდის რეაქციის ძალა?</a:t>
            </a:r>
          </a:p>
          <a:p>
            <a:pPr algn="ctr"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ნიუტონის მესამე კანონით: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N = -F = -mg</a:t>
            </a:r>
            <a:endParaRPr lang="ru-RU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38915" name="Text Box 4">
            <a:extLst>
              <a:ext uri="{FF2B5EF4-FFF2-40B4-BE49-F238E27FC236}">
                <a16:creationId xmlns:a16="http://schemas.microsoft.com/office/drawing/2014/main" id="{A779AE30-0610-CD82-939A-76FD29BE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886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8916" name="Text Box 5">
            <a:extLst>
              <a:ext uri="{FF2B5EF4-FFF2-40B4-BE49-F238E27FC236}">
                <a16:creationId xmlns:a16="http://schemas.microsoft.com/office/drawing/2014/main" id="{1463A357-4A6A-BDDB-0037-AAFB7FC32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886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8917" name="Text Box 6">
            <a:extLst>
              <a:ext uri="{FF2B5EF4-FFF2-40B4-BE49-F238E27FC236}">
                <a16:creationId xmlns:a16="http://schemas.microsoft.com/office/drawing/2014/main" id="{D0E4461D-673C-9EA5-25E2-E06979442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962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8918" name="Text Box 7">
            <a:extLst>
              <a:ext uri="{FF2B5EF4-FFF2-40B4-BE49-F238E27FC236}">
                <a16:creationId xmlns:a16="http://schemas.microsoft.com/office/drawing/2014/main" id="{2FF6FFA6-27DB-FBB1-8CF8-CE9028F6E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438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8919" name="Rectangle 8">
            <a:extLst>
              <a:ext uri="{FF2B5EF4-FFF2-40B4-BE49-F238E27FC236}">
                <a16:creationId xmlns:a16="http://schemas.microsoft.com/office/drawing/2014/main" id="{EDE3FD7F-A61B-3085-1247-17B5C3721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5181600"/>
            <a:ext cx="1447800" cy="83820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sp>
        <p:nvSpPr>
          <p:cNvPr id="38920" name="Line 9">
            <a:extLst>
              <a:ext uri="{FF2B5EF4-FFF2-40B4-BE49-F238E27FC236}">
                <a16:creationId xmlns:a16="http://schemas.microsoft.com/office/drawing/2014/main" id="{71D1437D-62E3-C6B5-A194-BCA69D7E3D1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5638800"/>
            <a:ext cx="0" cy="9906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8921" name="Text Box 10">
            <a:extLst>
              <a:ext uri="{FF2B5EF4-FFF2-40B4-BE49-F238E27FC236}">
                <a16:creationId xmlns:a16="http://schemas.microsoft.com/office/drawing/2014/main" id="{8E7D1D19-2858-F74C-2DF0-E1BFC457D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799" y="6019800"/>
            <a:ext cx="13715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F = -mg</a:t>
            </a:r>
            <a:endParaRPr lang="ru-RU" altLang="en-US" sz="2800" b="1" baseline="-250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22" name="Text Box 11">
            <a:extLst>
              <a:ext uri="{FF2B5EF4-FFF2-40B4-BE49-F238E27FC236}">
                <a16:creationId xmlns:a16="http://schemas.microsoft.com/office/drawing/2014/main" id="{01F4A380-B427-E5CD-7405-05F9DD3AD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715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38923" name="Text Box 12">
            <a:extLst>
              <a:ext uri="{FF2B5EF4-FFF2-40B4-BE49-F238E27FC236}">
                <a16:creationId xmlns:a16="http://schemas.microsoft.com/office/drawing/2014/main" id="{192486C1-751A-37B8-9C0E-1CE6C9F5A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3340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N</a:t>
            </a:r>
            <a:endParaRPr lang="ru-RU" altLang="en-US" sz="28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24" name="Text Box 13">
            <a:extLst>
              <a:ext uri="{FF2B5EF4-FFF2-40B4-BE49-F238E27FC236}">
                <a16:creationId xmlns:a16="http://schemas.microsoft.com/office/drawing/2014/main" id="{4BEE1B8A-1AED-ABAC-5A69-8D8C029EB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627" y="573621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 dirty="0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 dirty="0">
              <a:latin typeface="Symbol" panose="05050102010706020507" pitchFamily="18" charset="2"/>
            </a:endParaRPr>
          </a:p>
        </p:txBody>
      </p:sp>
      <p:sp>
        <p:nvSpPr>
          <p:cNvPr id="38925" name="Line 14">
            <a:extLst>
              <a:ext uri="{FF2B5EF4-FFF2-40B4-BE49-F238E27FC236}">
                <a16:creationId xmlns:a16="http://schemas.microsoft.com/office/drawing/2014/main" id="{6C04C5D5-D8E5-FAF5-D54E-9C4279CC0D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19400" y="6172200"/>
            <a:ext cx="2438400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8926" name="Line 15">
            <a:extLst>
              <a:ext uri="{FF2B5EF4-FFF2-40B4-BE49-F238E27FC236}">
                <a16:creationId xmlns:a16="http://schemas.microsoft.com/office/drawing/2014/main" id="{C752EE8A-8F49-A5B5-00A2-817BA881D8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7200" y="4724400"/>
            <a:ext cx="0" cy="8382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8927" name="Text Box 16">
            <a:extLst>
              <a:ext uri="{FF2B5EF4-FFF2-40B4-BE49-F238E27FC236}">
                <a16:creationId xmlns:a16="http://schemas.microsoft.com/office/drawing/2014/main" id="{B69A2D33-D5C1-CFFB-8BC8-81B0082FD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105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 dirty="0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 dirty="0">
              <a:latin typeface="Symbol" panose="05050102010706020507" pitchFamily="18" charset="2"/>
            </a:endParaRPr>
          </a:p>
        </p:txBody>
      </p:sp>
      <p:sp>
        <p:nvSpPr>
          <p:cNvPr id="38928" name="Footer Placeholder 2">
            <a:extLst>
              <a:ext uri="{FF2B5EF4-FFF2-40B4-BE49-F238E27FC236}">
                <a16:creationId xmlns:a16="http://schemas.microsoft.com/office/drawing/2014/main" id="{FA17CFF8-A52B-C23C-13DE-C6AF5E9827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8929" name="Slide Number Placeholder 3">
            <a:extLst>
              <a:ext uri="{FF2B5EF4-FFF2-40B4-BE49-F238E27FC236}">
                <a16:creationId xmlns:a16="http://schemas.microsoft.com/office/drawing/2014/main" id="{02CEDF81-C14D-E27E-636B-AADF60CB55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777A0AD-06B0-4CC0-8744-29F8C90C60A6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>
            <a:extLst>
              <a:ext uri="{FF2B5EF4-FFF2-40B4-BE49-F238E27FC236}">
                <a16:creationId xmlns:a16="http://schemas.microsoft.com/office/drawing/2014/main" id="{68646B84-F488-A409-0FED-99262EFDEC4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3600" b="1">
                <a:solidFill>
                  <a:srgbClr val="66FF99"/>
                </a:solidFill>
                <a:latin typeface="Sylfaen" panose="010A0502050306030303" pitchFamily="18" charset="0"/>
              </a:rPr>
              <a:t>ნიუტონის კანონების დემოსტრაცია</a:t>
            </a:r>
            <a:endParaRPr lang="ka-GE" altLang="en-US" b="1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	</a:t>
            </a:r>
          </a:p>
          <a:p>
            <a:pPr eaLnBrk="1" hangingPunct="1">
              <a:buFontTx/>
              <a:buNone/>
            </a:pPr>
            <a:endParaRPr lang="ka-GE" altLang="en-US" sz="240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ru-RU" altLang="en-US" sz="280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39939" name="Footer Placeholder 2">
            <a:extLst>
              <a:ext uri="{FF2B5EF4-FFF2-40B4-BE49-F238E27FC236}">
                <a16:creationId xmlns:a16="http://schemas.microsoft.com/office/drawing/2014/main" id="{8D35ED16-1566-D2AB-25DE-884A473250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AEC37BE3-F75B-7D65-D327-0D42C82D00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E85935-2221-482B-AEED-E391D11D4BFC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3" name="5_Newton_Laws">
            <a:hlinkClick r:id="" action="ppaction://media"/>
            <a:extLst>
              <a:ext uri="{FF2B5EF4-FFF2-40B4-BE49-F238E27FC236}">
                <a16:creationId xmlns:a16="http://schemas.microsoft.com/office/drawing/2014/main" id="{BB7945C3-ED8E-3962-FA5E-1195C4ACC3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7267" y="1524000"/>
            <a:ext cx="8263466" cy="464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>
            <a:extLst>
              <a:ext uri="{FF2B5EF4-FFF2-40B4-BE49-F238E27FC236}">
                <a16:creationId xmlns:a16="http://schemas.microsoft.com/office/drawing/2014/main" id="{B6B5F7FF-17EC-EE83-E480-09A915E9193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ძალები და მოძრაობა</a:t>
            </a:r>
          </a:p>
          <a:p>
            <a:pPr eaLnBrk="1" hangingPunct="1">
              <a:buFontTx/>
              <a:buNone/>
            </a:pPr>
            <a:endParaRPr lang="ka-GE" altLang="en-US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endParaRPr lang="ru-RU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40963" name="Picture 4" descr="28sprinter_1_600">
            <a:extLst>
              <a:ext uri="{FF2B5EF4-FFF2-40B4-BE49-F238E27FC236}">
                <a16:creationId xmlns:a16="http://schemas.microsoft.com/office/drawing/2014/main" id="{77CF81A8-5F9B-AFAA-53D1-3A3DD7E62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57785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Line 5">
            <a:extLst>
              <a:ext uri="{FF2B5EF4-FFF2-40B4-BE49-F238E27FC236}">
                <a16:creationId xmlns:a16="http://schemas.microsoft.com/office/drawing/2014/main" id="{31D7366F-403F-7E12-3AB1-C22DB622F58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3276600"/>
            <a:ext cx="0" cy="25908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965" name="Line 6">
            <a:extLst>
              <a:ext uri="{FF2B5EF4-FFF2-40B4-BE49-F238E27FC236}">
                <a16:creationId xmlns:a16="http://schemas.microsoft.com/office/drawing/2014/main" id="{C287FD2B-9D85-1FB4-8ABF-E79D7AF74AB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95600" y="2362200"/>
            <a:ext cx="1295400" cy="9144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966" name="Line 7">
            <a:extLst>
              <a:ext uri="{FF2B5EF4-FFF2-40B4-BE49-F238E27FC236}">
                <a16:creationId xmlns:a16="http://schemas.microsoft.com/office/drawing/2014/main" id="{86C6D7FB-B0A8-CF6E-83B0-ED431051A5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71800" y="3276600"/>
            <a:ext cx="1143000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967" name="Line 8">
            <a:extLst>
              <a:ext uri="{FF2B5EF4-FFF2-40B4-BE49-F238E27FC236}">
                <a16:creationId xmlns:a16="http://schemas.microsoft.com/office/drawing/2014/main" id="{03D13037-0B27-BA3E-050A-B5A239C9F0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400" y="4038600"/>
            <a:ext cx="9906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968" name="Text Box 9">
            <a:extLst>
              <a:ext uri="{FF2B5EF4-FFF2-40B4-BE49-F238E27FC236}">
                <a16:creationId xmlns:a16="http://schemas.microsoft.com/office/drawing/2014/main" id="{B75FF9E4-5485-61CD-D26C-59DB87DA0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4290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>
                <a:solidFill>
                  <a:srgbClr val="FFFF00"/>
                </a:solidFill>
                <a:latin typeface="Times New Roman" panose="02020603050405020304" pitchFamily="18" charset="0"/>
              </a:rPr>
              <a:t>a</a:t>
            </a:r>
            <a:endParaRPr lang="ru-RU" altLang="en-US" sz="2800" b="1" i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9" name="Text Box 10">
            <a:extLst>
              <a:ext uri="{FF2B5EF4-FFF2-40B4-BE49-F238E27FC236}">
                <a16:creationId xmlns:a16="http://schemas.microsoft.com/office/drawing/2014/main" id="{179CCF50-A9BA-2249-EDA8-FBF7EFE15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276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DD32036-EA01-9119-C471-34B352EE1E58}"/>
              </a:ext>
            </a:extLst>
          </p:cNvPr>
          <p:cNvSpPr/>
          <p:nvPr/>
        </p:nvSpPr>
        <p:spPr>
          <a:xfrm>
            <a:off x="4038600" y="3124200"/>
            <a:ext cx="304800" cy="304800"/>
          </a:xfrm>
          <a:prstGeom prst="ellipse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71" name="Footer Placeholder 2">
            <a:extLst>
              <a:ext uri="{FF2B5EF4-FFF2-40B4-BE49-F238E27FC236}">
                <a16:creationId xmlns:a16="http://schemas.microsoft.com/office/drawing/2014/main" id="{A14EA051-1607-D3EB-6EC0-C3D799E6F9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0972" name="Slide Number Placeholder 3">
            <a:extLst>
              <a:ext uri="{FF2B5EF4-FFF2-40B4-BE49-F238E27FC236}">
                <a16:creationId xmlns:a16="http://schemas.microsoft.com/office/drawing/2014/main" id="{B1979795-2365-293A-347B-01100F8984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CFF1EC-EB8F-4EAA-A50E-D9B11E2A3E83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9F25EB02-A7AA-7FCF-81AC-B7B8AA1B8B8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არაინერციული ძალები</a:t>
            </a:r>
          </a:p>
          <a:p>
            <a:pPr eaLnBrk="1" hangingPunct="1">
              <a:buFontTx/>
              <a:buNone/>
            </a:pPr>
            <a:endParaRPr lang="ka-GE" altLang="en-US" sz="1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ათვლის არაინერციულ სისტემებში ნიუტონის მეორე კანონის გამოსაყენებლად შესაძლებელია ფიქტიური ძალების, ე.წ. 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არაინერციული ძალების 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შემოყვანა:</a:t>
            </a:r>
          </a:p>
          <a:p>
            <a:pPr algn="ctr" eaLnBrk="1" hangingPunct="1"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m a</a:t>
            </a: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= </a:t>
            </a:r>
            <a:r>
              <a:rPr lang="en-US" altLang="en-US" sz="2800" b="1" dirty="0">
                <a:solidFill>
                  <a:srgbClr val="FFFF00"/>
                </a:solidFill>
                <a:latin typeface="Symbol" panose="05050102010706020507" pitchFamily="18" charset="2"/>
              </a:rPr>
              <a:t>S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F</a:t>
            </a: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+ </a:t>
            </a:r>
            <a:r>
              <a:rPr lang="en-US" altLang="en-US" sz="2800" b="1" dirty="0">
                <a:solidFill>
                  <a:srgbClr val="FFFF00"/>
                </a:solidFill>
                <a:latin typeface="Symbol" panose="05050102010706020507" pitchFamily="18" charset="2"/>
              </a:rPr>
              <a:t>S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F</a:t>
            </a:r>
            <a:r>
              <a:rPr lang="ka-GE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ა</a:t>
            </a:r>
            <a:endParaRPr lang="en-US" altLang="en-US" sz="2800" b="1" baseline="-25000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ka-GE" altLang="en-US" sz="16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არაინერციული ძალები:</a:t>
            </a:r>
          </a:p>
          <a:p>
            <a:pPr marL="0" indent="0" eaLnBrk="1" hangingPunct="1">
              <a:buNone/>
            </a:pP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	1. წრფივი აჩქარების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 (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ინერციის) ძალა</a:t>
            </a:r>
          </a:p>
          <a:p>
            <a:pPr marL="0" indent="0" eaLnBrk="1" hangingPunct="1">
              <a:buNone/>
            </a:pP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	2.  ცენტრიდანული ძალა</a:t>
            </a:r>
          </a:p>
          <a:p>
            <a:pPr marL="0" indent="0" eaLnBrk="1" hangingPunct="1">
              <a:buNone/>
            </a:pP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	3.  კორიოლისის ძალა</a:t>
            </a:r>
          </a:p>
          <a:p>
            <a:pPr marL="0" indent="0" eaLnBrk="1" hangingPunct="1">
              <a:buNone/>
            </a:pP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	4.  ეილერის ძალა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ru-RU" altLang="en-US" sz="28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87" name="Footer Placeholder 2">
            <a:extLst>
              <a:ext uri="{FF2B5EF4-FFF2-40B4-BE49-F238E27FC236}">
                <a16:creationId xmlns:a16="http://schemas.microsoft.com/office/drawing/2014/main" id="{24958CA3-2FE1-D9E8-33FA-739D9788BF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06E21332-42A0-D1D4-30FA-9B728D341A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7816DC-DD84-44EE-9115-7CF20DB3CE70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sp>
        <p:nvSpPr>
          <p:cNvPr id="41989" name="Text Box 5">
            <a:extLst>
              <a:ext uri="{FF2B5EF4-FFF2-40B4-BE49-F238E27FC236}">
                <a16:creationId xmlns:a16="http://schemas.microsoft.com/office/drawing/2014/main" id="{166EF527-027F-3596-3A18-F44727ED5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895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41990" name="Text Box 6">
            <a:extLst>
              <a:ext uri="{FF2B5EF4-FFF2-40B4-BE49-F238E27FC236}">
                <a16:creationId xmlns:a16="http://schemas.microsoft.com/office/drawing/2014/main" id="{C1FD861D-A9BC-3F4A-DBCB-36CF0520D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819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41991" name="Text Box 6">
            <a:extLst>
              <a:ext uri="{FF2B5EF4-FFF2-40B4-BE49-F238E27FC236}">
                <a16:creationId xmlns:a16="http://schemas.microsoft.com/office/drawing/2014/main" id="{9F762BA3-0911-2D41-EE54-5450B9C65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2819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>
            <a:extLst>
              <a:ext uri="{FF2B5EF4-FFF2-40B4-BE49-F238E27FC236}">
                <a16:creationId xmlns:a16="http://schemas.microsoft.com/office/drawing/2014/main" id="{058F98D9-9735-2073-B688-24C4B6A0995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წრფივი ჩქარების (ინერციის) ძალა  </a:t>
            </a:r>
          </a:p>
          <a:p>
            <a:pPr eaLnBrk="1" hangingPunct="1">
              <a:buFontTx/>
              <a:buNone/>
            </a:pPr>
            <a:endParaRPr lang="ka-GE" altLang="en-US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წრფივად და 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აჩქარებულად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მოძრავ ათვლის არაინერციულ სისტემაში არაინერციული ძალა მიმართულია ათვლის სისტემის აჩქარების საპირისპირო მიმართულებით</a:t>
            </a: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a</a:t>
            </a: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= -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m a</a:t>
            </a:r>
          </a:p>
          <a:p>
            <a:pPr algn="ctr" eaLnBrk="1" hangingPunct="1">
              <a:buFontTx/>
              <a:buNone/>
            </a:pP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i="1" dirty="0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მაგ. ავტომობილის დამუხრუჭებისას 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(a&lt;0) </a:t>
            </a: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ჩნდება ძალა, რომელიც მგზავრებზე მოქმედებს მოძრაობის მიმართულებით (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F&gt;0</a:t>
            </a: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).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ru-RU" altLang="en-US" sz="28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1" name="Footer Placeholder 2">
            <a:extLst>
              <a:ext uri="{FF2B5EF4-FFF2-40B4-BE49-F238E27FC236}">
                <a16:creationId xmlns:a16="http://schemas.microsoft.com/office/drawing/2014/main" id="{3FD5EF83-6192-699E-93C1-6B3F6AF064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8C7F4470-9F59-DBD5-04D1-38C6787339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8B52AA-168E-4CF0-A04D-E5F43AABB4D7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sp>
        <p:nvSpPr>
          <p:cNvPr id="43013" name="Text Box 6">
            <a:extLst>
              <a:ext uri="{FF2B5EF4-FFF2-40B4-BE49-F238E27FC236}">
                <a16:creationId xmlns:a16="http://schemas.microsoft.com/office/drawing/2014/main" id="{3DED910F-C9A3-4231-4269-8357FE7C8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733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43014" name="Text Box 6">
            <a:extLst>
              <a:ext uri="{FF2B5EF4-FFF2-40B4-BE49-F238E27FC236}">
                <a16:creationId xmlns:a16="http://schemas.microsoft.com/office/drawing/2014/main" id="{C909D435-BBB8-953B-0E79-F231D4BEE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810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>
            <a:extLst>
              <a:ext uri="{FF2B5EF4-FFF2-40B4-BE49-F238E27FC236}">
                <a16:creationId xmlns:a16="http://schemas.microsoft.com/office/drawing/2014/main" id="{04A41DE3-780B-6E50-B6EA-CDA97A98F9B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ცენტრიდანული ძალა</a:t>
            </a:r>
          </a:p>
          <a:p>
            <a:pPr eaLnBrk="1" hangingPunct="1">
              <a:buFontTx/>
              <a:buNone/>
            </a:pPr>
            <a:endParaRPr lang="ka-GE" altLang="en-US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მბრუნავ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ათვლის არაინერციულ სისტემაში სხეულზე მოქმედებს ცენტრიდანული ძალა, რომელიც მიმართულია ბრუნვის რადიუსის გასწვრიც და მიმართულია ცენტრიდან გარეთ</a:t>
            </a: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F</a:t>
            </a: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=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m [</a:t>
            </a:r>
            <a:r>
              <a:rPr lang="en-US" altLang="en-US" sz="2800" b="1" dirty="0">
                <a:solidFill>
                  <a:srgbClr val="FFFF00"/>
                </a:solidFill>
                <a:latin typeface="Symbol" panose="05050102010706020507" pitchFamily="18" charset="2"/>
              </a:rPr>
              <a:t>W 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[</a:t>
            </a:r>
            <a:r>
              <a:rPr lang="en-US" altLang="en-US" sz="2800" b="1" dirty="0">
                <a:solidFill>
                  <a:srgbClr val="FFFF00"/>
                </a:solidFill>
                <a:latin typeface="Symbol" panose="05050102010706020507" pitchFamily="18" charset="2"/>
              </a:rPr>
              <a:t>W 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r] ]</a:t>
            </a:r>
          </a:p>
          <a:p>
            <a:pPr algn="ctr" eaLnBrk="1" hangingPunct="1">
              <a:buFontTx/>
              <a:buNone/>
            </a:pP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i="1" dirty="0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ძალა მიმართულია</a:t>
            </a:r>
          </a:p>
          <a:p>
            <a:pPr eaLnBrk="1" hangingPunct="1">
              <a:buFontTx/>
              <a:buNone/>
            </a:pP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	ბრუნვის ცენტრიდან გარეთ: </a:t>
            </a:r>
            <a:endParaRPr lang="en-US" altLang="en-US" sz="2800" i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			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		</a:t>
            </a:r>
            <a:r>
              <a:rPr lang="en-US" altLang="en-US" sz="2800" dirty="0">
                <a:solidFill>
                  <a:srgbClr val="FFFF00"/>
                </a:solidFill>
                <a:latin typeface="Sylfaen" panose="010A0502050306030303" pitchFamily="18" charset="0"/>
              </a:rPr>
              <a:t>m</a:t>
            </a:r>
            <a:r>
              <a:rPr lang="ka-GE" altLang="en-US" sz="2800" dirty="0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W</a:t>
            </a:r>
            <a:r>
              <a:rPr lang="en-US" altLang="en-US" sz="2800" baseline="30000" dirty="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2800" baseline="30000" dirty="0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dirty="0">
                <a:solidFill>
                  <a:srgbClr val="FFFF00"/>
                </a:solidFill>
                <a:latin typeface="Sylfaen" panose="010A0502050306030303" pitchFamily="18" charset="0"/>
              </a:rPr>
              <a:t>r</a:t>
            </a:r>
            <a:endParaRPr lang="ka-GE" altLang="en-US" sz="2800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ru-RU" altLang="en-US" sz="28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35" name="Footer Placeholder 2">
            <a:extLst>
              <a:ext uri="{FF2B5EF4-FFF2-40B4-BE49-F238E27FC236}">
                <a16:creationId xmlns:a16="http://schemas.microsoft.com/office/drawing/2014/main" id="{41E20420-9E69-8FCE-3F5B-540AE82892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E1D5E143-ABBE-BD82-3C89-64237E2AB1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21623B-284B-4BFE-9EA9-E983B6D6B47C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sp>
        <p:nvSpPr>
          <p:cNvPr id="44037" name="Text Box 6">
            <a:extLst>
              <a:ext uri="{FF2B5EF4-FFF2-40B4-BE49-F238E27FC236}">
                <a16:creationId xmlns:a16="http://schemas.microsoft.com/office/drawing/2014/main" id="{A1B3D305-DC1C-DD94-56AD-60EEF9107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733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44038" name="Text Box 6">
            <a:extLst>
              <a:ext uri="{FF2B5EF4-FFF2-40B4-BE49-F238E27FC236}">
                <a16:creationId xmlns:a16="http://schemas.microsoft.com/office/drawing/2014/main" id="{FC9B64A7-544B-60BF-2D52-A882C2F42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733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44040" name="Text Box 6">
            <a:extLst>
              <a:ext uri="{FF2B5EF4-FFF2-40B4-BE49-F238E27FC236}">
                <a16:creationId xmlns:a16="http://schemas.microsoft.com/office/drawing/2014/main" id="{0C1233B2-5FA3-CBA3-AF92-AF5D15301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733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44041" name="Text Box 6">
            <a:extLst>
              <a:ext uri="{FF2B5EF4-FFF2-40B4-BE49-F238E27FC236}">
                <a16:creationId xmlns:a16="http://schemas.microsoft.com/office/drawing/2014/main" id="{A554C759-C4F7-8103-E2EC-CEDC1F8B3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733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F2C15B1-BAA9-2C0A-F85C-E7116BB63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615" y="5181600"/>
            <a:ext cx="3703935" cy="150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>
            <a:extLst>
              <a:ext uri="{FF2B5EF4-FFF2-40B4-BE49-F238E27FC236}">
                <a16:creationId xmlns:a16="http://schemas.microsoft.com/office/drawing/2014/main" id="{E58E5674-A2CE-83DD-5510-7BDFBBCE7A9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კინემატიკა და დინამიკა</a:t>
            </a:r>
          </a:p>
          <a:p>
            <a:pPr eaLnBrk="1" hangingPunct="1">
              <a:buFontTx/>
              <a:buNone/>
            </a:pPr>
            <a:endParaRPr lang="ka-GE" altLang="en-US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კინემატიკა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სხეულების მოძრაობის აღწერა;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(სიჩქარე, აჩქარება, ტრაექტორია)</a:t>
            </a:r>
          </a:p>
          <a:p>
            <a:pPr eaLnBrk="1" hangingPunct="1">
              <a:buFontTx/>
              <a:buNone/>
            </a:pPr>
            <a:endParaRPr lang="ka-GE" altLang="en-US" sz="2800" b="1" i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დინამიკა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სხეულების მოძრაობისა და ამ მოძრაობის გამომწვევი მიზეზების აღწერა;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(სიჩქარე, აჩქარება + მასა, ძალები)</a:t>
            </a:r>
          </a:p>
          <a:p>
            <a:pPr eaLnBrk="1" hangingPunct="1">
              <a:buFontTx/>
              <a:buNone/>
            </a:pPr>
            <a:endParaRPr lang="ru-RU" altLang="en-US" sz="2800" b="1" i="1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8195" name="Footer Placeholder 2">
            <a:extLst>
              <a:ext uri="{FF2B5EF4-FFF2-40B4-BE49-F238E27FC236}">
                <a16:creationId xmlns:a16="http://schemas.microsoft.com/office/drawing/2014/main" id="{FD2428F3-6EB4-3AED-511D-1B3CF4F43A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BC658BE4-0051-EE20-2CF0-C08B7530D0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CC288E4-46CB-4229-922F-B703EDB121A3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>
            <a:extLst>
              <a:ext uri="{FF2B5EF4-FFF2-40B4-BE49-F238E27FC236}">
                <a16:creationId xmlns:a16="http://schemas.microsoft.com/office/drawing/2014/main" id="{77BD248A-99BD-F98D-B926-37C752361F5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კორიოლისის ძალა</a:t>
            </a:r>
          </a:p>
          <a:p>
            <a:pPr eaLnBrk="1" hangingPunct="1">
              <a:buFontTx/>
              <a:buNone/>
            </a:pPr>
            <a:endParaRPr lang="ka-GE" altLang="en-US" sz="1800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მბრუნავ ათვლის არაინერციულ 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მბრუნავ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სისტემაში 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მოძრავ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სხეულზე მოქმედებს კორიოლისის ძალა, რომელიც მიმართულია ბრუნვის კუთხური სიჩქარისა და სხეულის მოძრაობის სიჩქარის პერპენდიკულარულად</a:t>
            </a: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F</a:t>
            </a: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= 2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m [V 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FF00"/>
                </a:solidFill>
                <a:latin typeface="Symbol" panose="05050102010706020507" pitchFamily="18" charset="2"/>
              </a:rPr>
              <a:t>W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]</a:t>
            </a:r>
          </a:p>
          <a:p>
            <a:pPr algn="ctr" eaLnBrk="1" hangingPunct="1">
              <a:buFontTx/>
              <a:buNone/>
            </a:pP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i="1" dirty="0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ru-RU" altLang="en-US" sz="28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59" name="Footer Placeholder 2">
            <a:extLst>
              <a:ext uri="{FF2B5EF4-FFF2-40B4-BE49-F238E27FC236}">
                <a16:creationId xmlns:a16="http://schemas.microsoft.com/office/drawing/2014/main" id="{A6E8A092-D121-54D0-ECF3-DD80E54FC5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DCFD6AB9-532D-654A-B731-F4EA9D525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4B7459-F134-45E0-99AB-253BCD318164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sp>
        <p:nvSpPr>
          <p:cNvPr id="45061" name="Text Box 6">
            <a:extLst>
              <a:ext uri="{FF2B5EF4-FFF2-40B4-BE49-F238E27FC236}">
                <a16:creationId xmlns:a16="http://schemas.microsoft.com/office/drawing/2014/main" id="{83A2BB93-BBD8-4ED8-7F26-F6D0FAA0E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5977" y="3825875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45062" name="Text Box 6">
            <a:extLst>
              <a:ext uri="{FF2B5EF4-FFF2-40B4-BE49-F238E27FC236}">
                <a16:creationId xmlns:a16="http://schemas.microsoft.com/office/drawing/2014/main" id="{AE9C8D7C-A01C-0E94-C788-63B3DA246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9390" y="3810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45063" name="Text Box 6">
            <a:extLst>
              <a:ext uri="{FF2B5EF4-FFF2-40B4-BE49-F238E27FC236}">
                <a16:creationId xmlns:a16="http://schemas.microsoft.com/office/drawing/2014/main" id="{B8738EB3-4F68-47FD-D13F-493F1AF73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8352" y="3844925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9C716B-3208-C8BC-FC34-CFA193F58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910" y="4267200"/>
            <a:ext cx="2869831" cy="244824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AB83F-411F-0057-E31C-880229576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>
            <a:extLst>
              <a:ext uri="{FF2B5EF4-FFF2-40B4-BE49-F238E27FC236}">
                <a16:creationId xmlns:a16="http://schemas.microsoft.com/office/drawing/2014/main" id="{7585B515-5B1A-DE88-3D80-391452F6A5C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ეილერის ძალა</a:t>
            </a:r>
          </a:p>
          <a:p>
            <a:pPr eaLnBrk="1" hangingPunct="1">
              <a:buFontTx/>
              <a:buNone/>
            </a:pPr>
            <a:endParaRPr lang="ka-GE" altLang="en-US" sz="1800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ცვალებადი კუთხური სიჩქარით მბრუნავ ათვლის არაინერციულ სისტემაში სხეულზე მოქმედებს ეილერის ძალა, რომელიც მიმართულია ბრუნვის კუთხური სიჩქარისა და სხეულის მოძრაობის სიჩქარის პერპენდიკულარულად</a:t>
            </a: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F</a:t>
            </a: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=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m [r 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d</a:t>
            </a:r>
            <a:r>
              <a:rPr lang="en-US" altLang="en-US" sz="2800" b="1" dirty="0" err="1">
                <a:solidFill>
                  <a:srgbClr val="FFFF00"/>
                </a:solidFill>
                <a:latin typeface="Symbol" panose="05050102010706020507" pitchFamily="18" charset="2"/>
              </a:rPr>
              <a:t>W</a:t>
            </a:r>
            <a:r>
              <a:rPr lang="en-US" altLang="en-US" sz="2800" b="1" dirty="0">
                <a:solidFill>
                  <a:srgbClr val="FFFF00"/>
                </a:solidFill>
                <a:latin typeface="Symbol" panose="05050102010706020507" pitchFamily="18" charset="2"/>
              </a:rPr>
              <a:t>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/dt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]</a:t>
            </a:r>
          </a:p>
          <a:p>
            <a:pPr eaLnBrk="1" hangingPunct="1">
              <a:buFontTx/>
              <a:buNone/>
            </a:pP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d</a:t>
            </a:r>
            <a:r>
              <a:rPr lang="en-US" altLang="en-US" sz="2800" b="1" dirty="0" err="1">
                <a:solidFill>
                  <a:srgbClr val="FFFF00"/>
                </a:solidFill>
                <a:latin typeface="Symbol" panose="05050102010706020507" pitchFamily="18" charset="2"/>
              </a:rPr>
              <a:t>W</a:t>
            </a:r>
            <a:r>
              <a:rPr lang="en-US" altLang="en-US" sz="2800" b="1" dirty="0">
                <a:solidFill>
                  <a:srgbClr val="FFFF00"/>
                </a:solidFill>
                <a:latin typeface="Symbol" panose="05050102010706020507" pitchFamily="18" charset="2"/>
              </a:rPr>
              <a:t>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/dt </a:t>
            </a:r>
            <a:r>
              <a:rPr lang="en-US" altLang="en-US" sz="2800" b="1" dirty="0">
                <a:solidFill>
                  <a:srgbClr val="FFFF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~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FF00"/>
                </a:solidFill>
                <a:latin typeface="Symbol" panose="05050102010706020507" pitchFamily="18" charset="2"/>
              </a:rPr>
              <a:t>DW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2800" b="1" dirty="0">
                <a:solidFill>
                  <a:srgbClr val="FFFF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	 </a:t>
            </a: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ka-GE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ბრუნვის კუთხური სიჩქარის 				     ცვლილევის სიჩქარე</a:t>
            </a: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i="1" dirty="0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ru-RU" altLang="en-US" sz="28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59" name="Footer Placeholder 2">
            <a:extLst>
              <a:ext uri="{FF2B5EF4-FFF2-40B4-BE49-F238E27FC236}">
                <a16:creationId xmlns:a16="http://schemas.microsoft.com/office/drawing/2014/main" id="{14BCC606-D5F5-CF59-9E2F-D5BB77BF5C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7817304D-8DC8-B112-30C8-2B4A3DC946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4B7459-F134-45E0-99AB-253BCD318164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sp>
        <p:nvSpPr>
          <p:cNvPr id="45061" name="Text Box 6">
            <a:extLst>
              <a:ext uri="{FF2B5EF4-FFF2-40B4-BE49-F238E27FC236}">
                <a16:creationId xmlns:a16="http://schemas.microsoft.com/office/drawing/2014/main" id="{09AF2C62-AFF8-C6EC-A5BE-EED6F8B03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7187" y="3902075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45062" name="Text Box 6">
            <a:extLst>
              <a:ext uri="{FF2B5EF4-FFF2-40B4-BE49-F238E27FC236}">
                <a16:creationId xmlns:a16="http://schemas.microsoft.com/office/drawing/2014/main" id="{7E5DB7AC-B74B-EEB9-A6B2-24D135336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886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 dirty="0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45063" name="Text Box 6">
            <a:extLst>
              <a:ext uri="{FF2B5EF4-FFF2-40B4-BE49-F238E27FC236}">
                <a16:creationId xmlns:a16="http://schemas.microsoft.com/office/drawing/2014/main" id="{17D2EA45-12BF-5361-5A58-B21E9F61F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886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11276176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>
            <a:extLst>
              <a:ext uri="{FF2B5EF4-FFF2-40B4-BE49-F238E27FC236}">
                <a16:creationId xmlns:a16="http://schemas.microsoft.com/office/drawing/2014/main" id="{C5A4D113-317C-2619-3121-17836838400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არაინერციული ძალები</a:t>
            </a:r>
          </a:p>
          <a:p>
            <a:pPr eaLnBrk="1" hangingPunct="1">
              <a:buFontTx/>
              <a:buNone/>
            </a:pPr>
            <a:endParaRPr lang="ka-GE" altLang="en-US" sz="2000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endParaRPr lang="ka-GE" altLang="en-US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b="1" dirty="0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b="1" dirty="0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46083" name="Footer Placeholder 2">
            <a:extLst>
              <a:ext uri="{FF2B5EF4-FFF2-40B4-BE49-F238E27FC236}">
                <a16:creationId xmlns:a16="http://schemas.microsoft.com/office/drawing/2014/main" id="{1BEC1D6A-C7A4-FA27-AF3B-A56E8F79C3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F7CEEE21-8A96-35F1-EACA-A76281092E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B9E2B83-898F-4EB0-B6AF-60236097852C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611801C-0A53-C041-4A1F-E823A17B98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357212"/>
              </p:ext>
            </p:extLst>
          </p:nvPr>
        </p:nvGraphicFramePr>
        <p:xfrm>
          <a:off x="457200" y="1397000"/>
          <a:ext cx="8305800" cy="4724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64228">
                  <a:extLst>
                    <a:ext uri="{9D8B030D-6E8A-4147-A177-3AD203B41FA5}">
                      <a16:colId xmlns:a16="http://schemas.microsoft.com/office/drawing/2014/main" val="711583702"/>
                    </a:ext>
                  </a:extLst>
                </a:gridCol>
                <a:gridCol w="1240972">
                  <a:extLst>
                    <a:ext uri="{9D8B030D-6E8A-4147-A177-3AD203B41FA5}">
                      <a16:colId xmlns:a16="http://schemas.microsoft.com/office/drawing/2014/main" val="262910044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48582024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676874289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8121405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ka-GE" sz="1600" dirty="0"/>
                    </a:p>
                    <a:p>
                      <a:pPr algn="ctr"/>
                      <a:r>
                        <a:rPr lang="ka-GE" sz="1600" dirty="0"/>
                        <a:t>არაინერციული ძალა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sz="1600" b="0" dirty="0"/>
                        <a:t>სისტემის წრფივი აჩქარება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sz="1600" b="0" dirty="0"/>
                        <a:t>სისტემის ბრუნვა მუდმივი სიხშირით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sz="1600" b="0" dirty="0"/>
                        <a:t>სისტემის ბრუნვა ცვალადი სიხშირით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sz="1600" b="0" dirty="0"/>
                        <a:t>სისტემის ბრუნვა და სხეულის მოძრაობა</a:t>
                      </a:r>
                      <a:endParaRPr lang="ru-RU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653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ka-GE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ka-GE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ინერციის ძალა</a:t>
                      </a:r>
                    </a:p>
                    <a:p>
                      <a:endParaRPr lang="ru-RU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516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ka-GE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ka-GE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ცენტრიდანული ძალა</a:t>
                      </a:r>
                      <a:endParaRPr lang="ru-RU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0300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ka-GE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ka-GE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ეილერის ძალა</a:t>
                      </a:r>
                    </a:p>
                    <a:p>
                      <a:endParaRPr lang="ru-RU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a-GE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20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969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ka-GE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ka-GE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კორიოლისის ძალა</a:t>
                      </a:r>
                    </a:p>
                    <a:p>
                      <a:endParaRPr lang="ru-RU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ru-RU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20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ru-RU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123497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8547D59F-5726-91B7-3251-EAA2BB99E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2743200"/>
            <a:ext cx="933580" cy="3905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86B05DB-2A7E-F474-DFC6-60D849EBE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580" y="3695700"/>
            <a:ext cx="1504820" cy="3611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2DB0BF-1D3A-0BA2-4EC6-ECCA46BEC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695699"/>
            <a:ext cx="1504820" cy="3611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E2B1839-2FFE-3C13-CDA3-F0552F7FE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825" y="3695699"/>
            <a:ext cx="1504820" cy="3611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D500148-8D3D-30EE-6761-6334D4929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497" y="5461000"/>
            <a:ext cx="1257475" cy="4286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D9ED529-0B1F-E1CF-06A9-21D4936F9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377" y="4514778"/>
            <a:ext cx="1181265" cy="514422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325B7-B919-5259-BDCA-EF9D75E1F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>
            <a:extLst>
              <a:ext uri="{FF2B5EF4-FFF2-40B4-BE49-F238E27FC236}">
                <a16:creationId xmlns:a16="http://schemas.microsoft.com/office/drawing/2014/main" id="{F98C7BD0-85D4-F0E4-4811-1C5DADB1125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არაინერციული ძალები</a:t>
            </a:r>
          </a:p>
          <a:p>
            <a:pPr eaLnBrk="1" hangingPunct="1">
              <a:buFontTx/>
              <a:buNone/>
            </a:pPr>
            <a:endParaRPr lang="ka-GE" altLang="en-US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rgbClr val="FFFF00"/>
                </a:solidFill>
                <a:latin typeface="Sylfaen" panose="010A0502050306030303" pitchFamily="18" charset="0"/>
              </a:rPr>
              <a:t>წრფივი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 აჩქარებით და </a:t>
            </a:r>
            <a:r>
              <a:rPr lang="ka-GE" altLang="en-US" sz="2800" dirty="0">
                <a:solidFill>
                  <a:srgbClr val="FFFF00"/>
                </a:solidFill>
                <a:latin typeface="Sylfaen" panose="010A0502050306030303" pitchFamily="18" charset="0"/>
              </a:rPr>
              <a:t>ცვლადი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 კუთხური სიჩქარით </a:t>
            </a:r>
            <a:r>
              <a:rPr lang="ka-GE" altLang="en-US" sz="2800" dirty="0">
                <a:solidFill>
                  <a:srgbClr val="FFFF00"/>
                </a:solidFill>
                <a:latin typeface="Sylfaen" panose="010A0502050306030303" pitchFamily="18" charset="0"/>
              </a:rPr>
              <a:t>მრუნავ 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ათვლის სისტემაში სხეულის </a:t>
            </a:r>
            <a:r>
              <a:rPr lang="ka-GE" altLang="en-US" sz="2800" dirty="0">
                <a:solidFill>
                  <a:srgbClr val="FFFF00"/>
                </a:solidFill>
                <a:latin typeface="Sylfaen" panose="010A0502050306030303" pitchFamily="18" charset="0"/>
              </a:rPr>
              <a:t>მოძრაობა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:</a:t>
            </a:r>
          </a:p>
          <a:p>
            <a:pPr eaLnBrk="1" hangingPunct="1">
              <a:buFontTx/>
              <a:buNone/>
            </a:pPr>
            <a:endParaRPr lang="ka-GE" altLang="en-US" sz="2800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ძალების ტოლქმედი:</a:t>
            </a: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rgbClr val="FFFF00"/>
                </a:solidFill>
                <a:latin typeface="Sylfaen" panose="010A0502050306030303" pitchFamily="18" charset="0"/>
              </a:rPr>
              <a:t>სხეულზე მოქმედი ფიზიკური</a:t>
            </a:r>
            <a:r>
              <a:rPr lang="en-US" altLang="en-US" sz="2800" dirty="0">
                <a:solidFill>
                  <a:srgbClr val="FFFF00"/>
                </a:solidFill>
                <a:latin typeface="Sylfaen" panose="010A0502050306030303" pitchFamily="18" charset="0"/>
              </a:rPr>
              <a:t> +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rgbClr val="FFFF00"/>
                </a:solidFill>
                <a:latin typeface="Sylfaen" panose="010A0502050306030303" pitchFamily="18" charset="0"/>
              </a:rPr>
              <a:t>	ინერციის, ცენტრიდანული, 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rgbClr val="FFFF00"/>
                </a:solidFill>
                <a:latin typeface="Sylfaen" panose="010A0502050306030303" pitchFamily="18" charset="0"/>
              </a:rPr>
              <a:t>	კორიოლისის, ეილერის ძალები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endParaRPr lang="en-US" altLang="en-US" sz="28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10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rgbClr val="FF0000"/>
                </a:solidFill>
                <a:latin typeface="Sylfaen" panose="010A0502050306030303" pitchFamily="18" charset="0"/>
              </a:rPr>
              <a:t>არაინერციული ათვლის სისტემის არჩევანი?</a:t>
            </a:r>
          </a:p>
        </p:txBody>
      </p:sp>
      <p:sp>
        <p:nvSpPr>
          <p:cNvPr id="46083" name="Footer Placeholder 2">
            <a:extLst>
              <a:ext uri="{FF2B5EF4-FFF2-40B4-BE49-F238E27FC236}">
                <a16:creationId xmlns:a16="http://schemas.microsoft.com/office/drawing/2014/main" id="{263296C0-8269-AA49-7EE4-CBF66CD7CC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9BBAF1EA-8180-C261-F928-78F4AD3178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B9E2B83-898F-4EB0-B6AF-60236097852C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79DBA5-C902-8AAA-240F-12FD53DD8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971800"/>
            <a:ext cx="2773426" cy="243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732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73651-A18B-1298-5B91-26F3AD5DE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>
            <a:extLst>
              <a:ext uri="{FF2B5EF4-FFF2-40B4-BE49-F238E27FC236}">
                <a16:creationId xmlns:a16="http://schemas.microsoft.com/office/drawing/2014/main" id="{C65A1C91-00CE-F64D-034A-35416B81DA2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ამოცანები</a:t>
            </a:r>
          </a:p>
          <a:p>
            <a:pPr eaLnBrk="1" hangingPunct="1">
              <a:buFontTx/>
              <a:buNone/>
            </a:pPr>
            <a:endParaRPr lang="ka-GE" altLang="en-US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შესაძლებელია თუ არა, რომ სხეული იყოს წონასწორობაში თუკი მასზე მოქმედებს მხოლოდ ერთი (არანულოვანი) ძალა?</a:t>
            </a:r>
          </a:p>
          <a:p>
            <a:pPr eaLnBrk="1" hangingPunct="1">
              <a:buFontTx/>
              <a:buNone/>
            </a:pPr>
            <a:endParaRPr lang="ka-GE" altLang="en-US" sz="280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ზევით ასროლილი ბურთი აღწევს ტრაექტორიის უმაღლეს წერტილს, რომელშიც მისი სიჩქარე ნულია. იმყოფება თუ არა სხეული წონასწორობაში?</a:t>
            </a:r>
            <a:endParaRPr lang="ru-RU" altLang="en-US" sz="28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3" name="Footer Placeholder 2">
            <a:extLst>
              <a:ext uri="{FF2B5EF4-FFF2-40B4-BE49-F238E27FC236}">
                <a16:creationId xmlns:a16="http://schemas.microsoft.com/office/drawing/2014/main" id="{814D0742-0C3B-622B-C4C7-9AF8814121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F58A2845-A9E1-644C-EBED-E47BEB66B7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B9E2B83-898F-4EB0-B6AF-60236097852C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2164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>
            <a:extLst>
              <a:ext uri="{FF2B5EF4-FFF2-40B4-BE49-F238E27FC236}">
                <a16:creationId xmlns:a16="http://schemas.microsoft.com/office/drawing/2014/main" id="{63F1B796-BDCD-B793-9B55-6601025D6DE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ka-GE" b="1" dirty="0">
                <a:solidFill>
                  <a:srgbClr val="66FF99"/>
                </a:solidFill>
                <a:latin typeface="Sylfaen" pitchFamily="18" charset="0"/>
              </a:rPr>
              <a:t>ამოცანები</a:t>
            </a:r>
          </a:p>
          <a:p>
            <a:pPr eaLnBrk="1" hangingPunct="1">
              <a:buFontTx/>
              <a:buNone/>
              <a:defRPr/>
            </a:pPr>
            <a:endParaRPr lang="ka-GE" b="1" dirty="0">
              <a:solidFill>
                <a:srgbClr val="FFFF00"/>
              </a:solidFill>
              <a:latin typeface="Sylfae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en-US" sz="2800" b="1" dirty="0">
                <a:solidFill>
                  <a:schemeClr val="bg1"/>
                </a:solidFill>
                <a:latin typeface="Sylfaen" pitchFamily="18" charset="0"/>
              </a:rPr>
              <a:t>	</a:t>
            </a:r>
            <a:r>
              <a:rPr lang="ka-GE" sz="2800" dirty="0">
                <a:solidFill>
                  <a:schemeClr val="bg1"/>
                </a:solidFill>
                <a:latin typeface="Sylfaen" pitchFamily="18" charset="0"/>
              </a:rPr>
              <a:t>წარმოიდგინეთ რომ ადამიანი მიფრინავს კოსმოსურ ხომალდში ღრმა კოსმოსში სხვა სხეულებისაგან დიდ დაშორებაზე. ხომალდს არ გააჩნია ფანჯარა.  როგორ შეძლებს ადამიანი დაადგინოს რომ:</a:t>
            </a:r>
          </a:p>
          <a:p>
            <a:pPr eaLnBrk="1" hangingPunct="1">
              <a:buFontTx/>
              <a:buNone/>
              <a:defRPr/>
            </a:pPr>
            <a:endParaRPr lang="ka-GE" sz="2800" dirty="0">
              <a:solidFill>
                <a:schemeClr val="bg1"/>
              </a:solidFill>
              <a:latin typeface="Sylfaen" pitchFamily="18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ka-GE" sz="2800" dirty="0">
                <a:solidFill>
                  <a:schemeClr val="bg1"/>
                </a:solidFill>
                <a:latin typeface="Sylfaen" pitchFamily="18" charset="0"/>
              </a:rPr>
              <a:t>ხომალდი მიფრინავს სინათლის სიჩქარის 85% სიჩქარით;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ka-GE" sz="2800" dirty="0">
                <a:solidFill>
                  <a:schemeClr val="bg1"/>
                </a:solidFill>
                <a:latin typeface="Sylfaen" pitchFamily="18" charset="0"/>
              </a:rPr>
              <a:t>ხომალდი მიფრინავს წრფივ ტრაექტორიაზე წრფივი აჩქარებით;</a:t>
            </a:r>
            <a:endParaRPr lang="en-US" sz="2800" dirty="0">
              <a:solidFill>
                <a:schemeClr val="bg1"/>
              </a:solidFill>
              <a:latin typeface="Sylfaen" pitchFamily="18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ka-GE" sz="2800" dirty="0">
                <a:solidFill>
                  <a:schemeClr val="bg1"/>
                </a:solidFill>
                <a:latin typeface="Sylfaen" pitchFamily="18" charset="0"/>
              </a:rPr>
              <a:t>ხომალდი მიფრინავს თანაბარი სიჩქარით გამრუდებულ ტრაექტორიაზე;</a:t>
            </a:r>
            <a:endParaRPr lang="ru-RU" sz="28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7107" name="Footer Placeholder 2">
            <a:extLst>
              <a:ext uri="{FF2B5EF4-FFF2-40B4-BE49-F238E27FC236}">
                <a16:creationId xmlns:a16="http://schemas.microsoft.com/office/drawing/2014/main" id="{2DF3422B-76C3-8E35-0D34-BFDDCC44EA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A1DB3794-D9C0-CE30-F405-4A1D2E4379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7FBD93-6598-48FF-8BDE-7F0FF00D2862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>
            <a:extLst>
              <a:ext uri="{FF2B5EF4-FFF2-40B4-BE49-F238E27FC236}">
                <a16:creationId xmlns:a16="http://schemas.microsoft.com/office/drawing/2014/main" id="{137B2AD7-CB64-E687-3A1B-F558F24EE67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ამოცანები</a:t>
            </a:r>
          </a:p>
          <a:p>
            <a:pPr eaLnBrk="1" hangingPunct="1">
              <a:buFontTx/>
              <a:buNone/>
            </a:pPr>
            <a:endParaRPr lang="ka-GE" altLang="en-US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1000 კგ მასის მსუბუქი ავტომობილი შეეჯახება 2500 კგ მასის სატვირთოს.</a:t>
            </a:r>
          </a:p>
          <a:p>
            <a:pPr eaLnBrk="1" hangingPunct="1">
              <a:buFontTx/>
              <a:buNone/>
            </a:pPr>
            <a:endParaRPr lang="ka-GE" altLang="en-US" sz="280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1. რომელი მანქანაზე იმოქმედების უფრო დიდი ძალა?</a:t>
            </a: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2. რომელი მანქანა იმოძრავებს უფრო მაღალი (უარყოფითი) აჩქარებით?</a:t>
            </a: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3. რომელი მანქანის მგზავრს აქვს დაზიანების უფრო მაღალი საფრთხე?</a:t>
            </a:r>
            <a:endParaRPr lang="ru-RU" altLang="en-US" sz="28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1" name="Footer Placeholder 2">
            <a:extLst>
              <a:ext uri="{FF2B5EF4-FFF2-40B4-BE49-F238E27FC236}">
                <a16:creationId xmlns:a16="http://schemas.microsoft.com/office/drawing/2014/main" id="{910561B6-9393-BDF3-8A46-6D9081C46F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E20557A6-D556-7B23-8F8F-5F4385C450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FE21EB-5A6B-4BB3-AFAD-E099280FB426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>
            <a:extLst>
              <a:ext uri="{FF2B5EF4-FFF2-40B4-BE49-F238E27FC236}">
                <a16:creationId xmlns:a16="http://schemas.microsoft.com/office/drawing/2014/main" id="{5A8B4187-7000-0BF9-7DD0-C860BD47A36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ამოცანები</a:t>
            </a:r>
          </a:p>
          <a:p>
            <a:pPr eaLnBrk="1" hangingPunct="1">
              <a:buFontTx/>
              <a:buNone/>
            </a:pPr>
            <a:endParaRPr lang="ka-GE" altLang="en-US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F = F(t)	- </a:t>
            </a: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დროში ცვალებადი ძალა;</a:t>
            </a: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F = F(V) 	- </a:t>
            </a: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ძალა დამოკიდებულია სიჩქარეზე;</a:t>
            </a:r>
          </a:p>
          <a:p>
            <a:pPr eaLnBrk="1" hangingPunct="1">
              <a:buFontTx/>
              <a:buNone/>
            </a:pPr>
            <a:endParaRPr lang="ka-GE" altLang="en-US" sz="280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i="1">
                <a:solidFill>
                  <a:schemeClr val="bg1"/>
                </a:solidFill>
                <a:latin typeface="Sylfaen" panose="010A0502050306030303" pitchFamily="18" charset="0"/>
              </a:rPr>
              <a:t>მაგალითად: </a:t>
            </a:r>
            <a:endParaRPr lang="en-US" altLang="en-US" sz="2800" i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ჰაერის წინააღმდეგობა ტყვიის მოძრაობისას: </a:t>
            </a:r>
            <a:r>
              <a:rPr lang="en-US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F</a:t>
            </a: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= </a:t>
            </a:r>
            <a:r>
              <a:rPr lang="en-US" altLang="en-US" sz="2800">
                <a:solidFill>
                  <a:schemeClr val="bg1"/>
                </a:solidFill>
                <a:latin typeface="Symbol" panose="05050102010706020507" pitchFamily="18" charset="2"/>
              </a:rPr>
              <a:t>a</a:t>
            </a:r>
            <a:r>
              <a:rPr lang="en-US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 V</a:t>
            </a:r>
            <a:r>
              <a:rPr lang="en-US" altLang="en-US" sz="2800" baseline="3000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</a:p>
          <a:p>
            <a:pPr eaLnBrk="1" hangingPunct="1">
              <a:buFontTx/>
              <a:buNone/>
            </a:pPr>
            <a:endParaRPr lang="en-US" altLang="en-US" sz="280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იპოვეთ ტყვიის სიჩქარისა და </a:t>
            </a:r>
            <a:endParaRPr lang="en-US" altLang="en-US" sz="280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კოორდინატის ცვლილება დროში.</a:t>
            </a:r>
            <a:endParaRPr lang="en-US" altLang="en-US" sz="280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49155" name="Footer Placeholder 2">
            <a:extLst>
              <a:ext uri="{FF2B5EF4-FFF2-40B4-BE49-F238E27FC236}">
                <a16:creationId xmlns:a16="http://schemas.microsoft.com/office/drawing/2014/main" id="{AD2F82E4-7917-861D-94FE-B193E61806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9EF77AA7-B4D4-A862-16B1-8E0EE2A071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C462DAE-069C-456C-A8C5-E8B42528EB11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49157" name="Picture 12">
            <a:extLst>
              <a:ext uri="{FF2B5EF4-FFF2-40B4-BE49-F238E27FC236}">
                <a16:creationId xmlns:a16="http://schemas.microsoft.com/office/drawing/2014/main" id="{351CBF5A-73AD-3BC4-C9E1-737742649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81600"/>
            <a:ext cx="205740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>
            <a:extLst>
              <a:ext uri="{FF2B5EF4-FFF2-40B4-BE49-F238E27FC236}">
                <a16:creationId xmlns:a16="http://schemas.microsoft.com/office/drawing/2014/main" id="{BCF18B1E-2B9B-9268-6332-90583536A8D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3600" b="1" dirty="0">
                <a:solidFill>
                  <a:srgbClr val="66FF99"/>
                </a:solidFill>
                <a:latin typeface="Sylfaen" panose="010A0502050306030303" pitchFamily="18" charset="0"/>
              </a:rPr>
              <a:t>დინამიკა</a:t>
            </a:r>
          </a:p>
          <a:p>
            <a:pPr eaLnBrk="1" hangingPunct="1">
              <a:buFontTx/>
              <a:buNone/>
            </a:pPr>
            <a:r>
              <a:rPr lang="en-US" altLang="en-US" dirty="0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r>
              <a:rPr lang="ka-GE" altLang="en-US" dirty="0">
                <a:solidFill>
                  <a:srgbClr val="FFFF00"/>
                </a:solidFill>
                <a:latin typeface="Sylfaen" panose="010A0502050306030303" pitchFamily="18" charset="0"/>
              </a:rPr>
              <a:t>	ძალა და ძალის ტიპები</a:t>
            </a:r>
          </a:p>
          <a:p>
            <a:pPr eaLnBrk="1" hangingPunct="1">
              <a:buFontTx/>
              <a:buNone/>
            </a:pPr>
            <a:r>
              <a:rPr lang="ka-GE" altLang="en-US" dirty="0">
                <a:solidFill>
                  <a:srgbClr val="FFFF00"/>
                </a:solidFill>
                <a:latin typeface="Sylfaen" panose="010A0502050306030303" pitchFamily="18" charset="0"/>
              </a:rPr>
              <a:t>		ძალთა ტოლქმედი</a:t>
            </a:r>
          </a:p>
          <a:p>
            <a:pPr eaLnBrk="1" hangingPunct="1">
              <a:buFontTx/>
              <a:buNone/>
            </a:pPr>
            <a:r>
              <a:rPr lang="ka-GE" altLang="en-US" dirty="0">
                <a:solidFill>
                  <a:srgbClr val="FFFF00"/>
                </a:solidFill>
                <a:latin typeface="Sylfaen" panose="010A0502050306030303" pitchFamily="18" charset="0"/>
              </a:rPr>
              <a:t>		ინერცია</a:t>
            </a:r>
          </a:p>
          <a:p>
            <a:pPr eaLnBrk="1" hangingPunct="1">
              <a:buFontTx/>
              <a:buNone/>
            </a:pPr>
            <a:endParaRPr lang="ka-GE" altLang="en-US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dirty="0">
                <a:solidFill>
                  <a:srgbClr val="FFFF00"/>
                </a:solidFill>
                <a:latin typeface="Sylfaen" panose="010A0502050306030303" pitchFamily="18" charset="0"/>
              </a:rPr>
              <a:t>		ნიუტონის პირველი კანონი</a:t>
            </a:r>
          </a:p>
          <a:p>
            <a:pPr eaLnBrk="1" hangingPunct="1">
              <a:buFontTx/>
              <a:buNone/>
            </a:pPr>
            <a:r>
              <a:rPr lang="ka-GE" altLang="en-US" dirty="0">
                <a:solidFill>
                  <a:srgbClr val="FFFF00"/>
                </a:solidFill>
                <a:latin typeface="Sylfaen" panose="010A0502050306030303" pitchFamily="18" charset="0"/>
              </a:rPr>
              <a:t>		ნიუტონის მეორე კანონი</a:t>
            </a:r>
          </a:p>
          <a:p>
            <a:pPr eaLnBrk="1" hangingPunct="1">
              <a:buFontTx/>
              <a:buNone/>
            </a:pPr>
            <a:r>
              <a:rPr lang="ka-GE" altLang="en-US" dirty="0">
                <a:solidFill>
                  <a:srgbClr val="FFFF00"/>
                </a:solidFill>
                <a:latin typeface="Sylfaen" panose="010A0502050306030303" pitchFamily="18" charset="0"/>
              </a:rPr>
              <a:t>		ნიუტონის მესამე კანონი</a:t>
            </a:r>
          </a:p>
          <a:p>
            <a:pPr eaLnBrk="1" hangingPunct="1">
              <a:buFontTx/>
              <a:buNone/>
            </a:pPr>
            <a:r>
              <a:rPr lang="ka-GE" altLang="en-US" dirty="0">
                <a:solidFill>
                  <a:srgbClr val="FFFF00"/>
                </a:solidFill>
                <a:latin typeface="Sylfaen" panose="010A0502050306030303" pitchFamily="18" charset="0"/>
              </a:rPr>
              <a:t>		</a:t>
            </a:r>
          </a:p>
          <a:p>
            <a:pPr eaLnBrk="1" hangingPunct="1">
              <a:buFontTx/>
              <a:buNone/>
            </a:pPr>
            <a:r>
              <a:rPr lang="ka-GE" altLang="en-US" dirty="0">
                <a:solidFill>
                  <a:srgbClr val="FFFF00"/>
                </a:solidFill>
                <a:latin typeface="Sylfaen" panose="010A0502050306030303" pitchFamily="18" charset="0"/>
              </a:rPr>
              <a:t>		არაინერციული ძალები</a:t>
            </a:r>
          </a:p>
          <a:p>
            <a:pPr eaLnBrk="1" hangingPunct="1">
              <a:buFontTx/>
              <a:buNone/>
            </a:pPr>
            <a:endParaRPr lang="ka-GE" altLang="en-US" sz="2400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ru-RU" altLang="en-US" b="1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50179" name="Footer Placeholder 2">
            <a:extLst>
              <a:ext uri="{FF2B5EF4-FFF2-40B4-BE49-F238E27FC236}">
                <a16:creationId xmlns:a16="http://schemas.microsoft.com/office/drawing/2014/main" id="{4ED13C7C-0716-FBD4-A63D-EE651B0AD0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D15BC3B4-70AB-9285-5A96-7E7011AA3E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AEFD24-9185-4A0A-8D56-B996A3359732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>
            <a:extLst>
              <a:ext uri="{FF2B5EF4-FFF2-40B4-BE49-F238E27FC236}">
                <a16:creationId xmlns:a16="http://schemas.microsoft.com/office/drawing/2014/main" id="{9760A141-634D-600B-F184-B271E64BC97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altLang="en-US" b="1" dirty="0">
              <a:solidFill>
                <a:srgbClr val="0000FF"/>
              </a:solidFill>
            </a:endParaRPr>
          </a:p>
          <a:p>
            <a:pPr eaLnBrk="1" hangingPunct="1">
              <a:buFontTx/>
              <a:buNone/>
            </a:pPr>
            <a:r>
              <a:rPr lang="ka-GE" altLang="en-US" b="1" dirty="0">
                <a:solidFill>
                  <a:srgbClr val="0000FF"/>
                </a:solidFill>
              </a:rPr>
              <a:t>	</a:t>
            </a:r>
            <a:r>
              <a:rPr lang="en-US" altLang="en-US" b="1" dirty="0">
                <a:solidFill>
                  <a:schemeClr val="bg1"/>
                </a:solidFill>
              </a:rPr>
              <a:t>www.tevza.org/home/course/phys2025</a:t>
            </a:r>
            <a:endParaRPr lang="ka-GE" altLang="en-US" b="1" dirty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dirty="0">
                <a:solidFill>
                  <a:schemeClr val="bg1"/>
                </a:solidFill>
              </a:rPr>
              <a:t>	</a:t>
            </a:r>
          </a:p>
          <a:p>
            <a:pPr eaLnBrk="1" hangingPunct="1">
              <a:buFontTx/>
              <a:buNone/>
            </a:pPr>
            <a:endParaRPr lang="ka-GE" altLang="en-US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ru-RU" altLang="en-US" sz="28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51203" name="Footer Placeholder 4">
            <a:extLst>
              <a:ext uri="{FF2B5EF4-FFF2-40B4-BE49-F238E27FC236}">
                <a16:creationId xmlns:a16="http://schemas.microsoft.com/office/drawing/2014/main" id="{9B5F18AB-657C-3581-C745-12F4556162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                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4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dirty="0">
              <a:solidFill>
                <a:srgbClr val="FFFFCC"/>
              </a:solidFill>
            </a:endParaRPr>
          </a:p>
        </p:txBody>
      </p:sp>
      <p:sp>
        <p:nvSpPr>
          <p:cNvPr id="51204" name="Slide Number Placeholder 5">
            <a:extLst>
              <a:ext uri="{FF2B5EF4-FFF2-40B4-BE49-F238E27FC236}">
                <a16:creationId xmlns:a16="http://schemas.microsoft.com/office/drawing/2014/main" id="{989B50AC-A745-2E1B-C16D-7869DEC232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A35F8B5-3C25-4B84-BFDA-09D956F63214}" type="slidenum">
              <a:rPr lang="ru-RU" altLang="en-US">
                <a:solidFill>
                  <a:srgbClr val="FFFFCC"/>
                </a:solidFill>
              </a:rPr>
              <a:pPr/>
              <a:t>49</a:t>
            </a:fld>
            <a:endParaRPr lang="ru-RU" altLang="en-US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>
            <a:extLst>
              <a:ext uri="{FF2B5EF4-FFF2-40B4-BE49-F238E27FC236}">
                <a16:creationId xmlns:a16="http://schemas.microsoft.com/office/drawing/2014/main" id="{8FF78FF7-972E-17F6-346A-852C5F06B61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ძალა</a:t>
            </a:r>
          </a:p>
          <a:p>
            <a:pPr eaLnBrk="1" hangingPunct="1">
              <a:buFontTx/>
              <a:buNone/>
            </a:pPr>
            <a:endParaRPr lang="ka-GE" altLang="en-US" sz="1000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სხეულზე მოდებული ძალა აღწერს ორი სხეულის </a:t>
            </a:r>
            <a:endParaRPr lang="en-US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ან სხეულისა და გარემოს ურთიერთქმედებას</a:t>
            </a:r>
          </a:p>
          <a:p>
            <a:pPr algn="ctr" eaLnBrk="1" hangingPunct="1">
              <a:buFontTx/>
              <a:buNone/>
            </a:pPr>
            <a:endParaRPr lang="ka-GE" altLang="en-US" sz="2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ძალა ვექტორული სიდიდეა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რა ძალით 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ვაწვებით სხეულს?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რა მიმართულებით 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ვაწვებით სხეულს?</a:t>
            </a: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ru-RU" altLang="en-US" sz="2800" b="1" dirty="0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pic>
        <p:nvPicPr>
          <p:cNvPr id="9219" name="Picture 4" descr="p1">
            <a:extLst>
              <a:ext uri="{FF2B5EF4-FFF2-40B4-BE49-F238E27FC236}">
                <a16:creationId xmlns:a16="http://schemas.microsoft.com/office/drawing/2014/main" id="{A45EBF41-06FE-2D81-D208-F47C24162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676" y="3714554"/>
            <a:ext cx="2733675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5" descr="p2">
            <a:extLst>
              <a:ext uri="{FF2B5EF4-FFF2-40B4-BE49-F238E27FC236}">
                <a16:creationId xmlns:a16="http://schemas.microsoft.com/office/drawing/2014/main" id="{B994B8A1-7A36-FB14-3D4F-C42795149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743964"/>
            <a:ext cx="272415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Line 6">
            <a:extLst>
              <a:ext uri="{FF2B5EF4-FFF2-40B4-BE49-F238E27FC236}">
                <a16:creationId xmlns:a16="http://schemas.microsoft.com/office/drawing/2014/main" id="{2669B582-98F3-133A-AD2C-E506C2EDF75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4953000"/>
            <a:ext cx="6858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2" name="Line 7">
            <a:extLst>
              <a:ext uri="{FF2B5EF4-FFF2-40B4-BE49-F238E27FC236}">
                <a16:creationId xmlns:a16="http://schemas.microsoft.com/office/drawing/2014/main" id="{D6DA06EF-657C-1335-E328-9A775982D20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4953000"/>
            <a:ext cx="6858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arrow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9223" name="Picture 9" descr="push1">
            <a:extLst>
              <a:ext uri="{FF2B5EF4-FFF2-40B4-BE49-F238E27FC236}">
                <a16:creationId xmlns:a16="http://schemas.microsoft.com/office/drawing/2014/main" id="{408C0B3A-745A-15B0-C145-EA105CBB9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0" y="6172200"/>
            <a:ext cx="14541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0" descr="push2">
            <a:extLst>
              <a:ext uri="{FF2B5EF4-FFF2-40B4-BE49-F238E27FC236}">
                <a16:creationId xmlns:a16="http://schemas.microsoft.com/office/drawing/2014/main" id="{B69B001E-8DFF-D495-269B-A307B698F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6172200"/>
            <a:ext cx="14541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Footer Placeholder 2">
            <a:extLst>
              <a:ext uri="{FF2B5EF4-FFF2-40B4-BE49-F238E27FC236}">
                <a16:creationId xmlns:a16="http://schemas.microsoft.com/office/drawing/2014/main" id="{81547B07-D1E6-4B3D-B824-733BF749D6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9226" name="Slide Number Placeholder 3">
            <a:extLst>
              <a:ext uri="{FF2B5EF4-FFF2-40B4-BE49-F238E27FC236}">
                <a16:creationId xmlns:a16="http://schemas.microsoft.com/office/drawing/2014/main" id="{0B9E7D77-1840-B62F-26FF-B63B9C4216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610E30-DE4C-4357-8022-9B125D4A8D37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972B9320-F2BC-2F36-6DAD-5877F291449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ძალის ტიპები</a:t>
            </a:r>
          </a:p>
          <a:p>
            <a:pPr eaLnBrk="1" hangingPunct="1">
              <a:buFontTx/>
              <a:buNone/>
              <a:defRPr/>
            </a:pPr>
            <a:endParaRPr lang="ka-GE" altLang="en-US" sz="2800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სხვადასხვა ფიზიკური ფაქტორი იწვევს სხვადასხვა ტიპის ძალის ზემოქმედებას სხეულზე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  <a:defRPr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  <a:defRPr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მექანიკური ძალების ძირითადი ტიპები:</a:t>
            </a:r>
          </a:p>
          <a:p>
            <a:pPr eaLnBrk="1" hangingPunct="1">
              <a:buFontTx/>
              <a:buNone/>
              <a:defRPr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marL="1082675" indent="-457200" eaLnBrk="1" hangingPunct="1">
              <a:defRPr/>
            </a:pP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სიმძიმის ძალა		</a:t>
            </a:r>
          </a:p>
          <a:p>
            <a:pPr marL="1082675" indent="-457200" eaLnBrk="1" hangingPunct="1">
              <a:defRPr/>
            </a:pP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ხახუნის ძალა		</a:t>
            </a:r>
          </a:p>
          <a:p>
            <a:pPr marL="1082675" indent="-457200" eaLnBrk="1" hangingPunct="1">
              <a:defRPr/>
            </a:pP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რეაქციის ძალა	</a:t>
            </a:r>
          </a:p>
          <a:p>
            <a:pPr marL="1082675" indent="-457200" eaLnBrk="1" hangingPunct="1">
              <a:defRPr/>
            </a:pP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დაჭიმულობის ძალა</a:t>
            </a:r>
          </a:p>
        </p:txBody>
      </p:sp>
      <p:sp>
        <p:nvSpPr>
          <p:cNvPr id="10243" name="Footer Placeholder 2">
            <a:extLst>
              <a:ext uri="{FF2B5EF4-FFF2-40B4-BE49-F238E27FC236}">
                <a16:creationId xmlns:a16="http://schemas.microsoft.com/office/drawing/2014/main" id="{992FDD9C-C7A4-FB35-DE07-6E461B84C6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30AD2D9A-BC36-5DCE-E231-D7E23F290A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558E93-F99D-41CF-8AC7-62B506954F51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>
            <a:extLst>
              <a:ext uri="{FF2B5EF4-FFF2-40B4-BE49-F238E27FC236}">
                <a16:creationId xmlns:a16="http://schemas.microsoft.com/office/drawing/2014/main" id="{4FD20F8D-5E20-08F9-12D5-461DD2E5444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სიმძიმის ძალა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სხეულზე მოქმედი სიმძიმის ძალის სიდიდე დამოკიდებულია სხეულის მასაზე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(M)</a:t>
            </a: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სიმძიმის ძალა დედამიწაზე მიმართულია ვერტიკალურად ქვევით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ru-RU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11267" name="Rectangle 4">
            <a:extLst>
              <a:ext uri="{FF2B5EF4-FFF2-40B4-BE49-F238E27FC236}">
                <a16:creationId xmlns:a16="http://schemas.microsoft.com/office/drawing/2014/main" id="{F2110B9E-BA56-09F1-C70D-DA13BAB86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4495800"/>
            <a:ext cx="1447800" cy="83820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sp>
        <p:nvSpPr>
          <p:cNvPr id="11268" name="Line 5">
            <a:extLst>
              <a:ext uri="{FF2B5EF4-FFF2-40B4-BE49-F238E27FC236}">
                <a16:creationId xmlns:a16="http://schemas.microsoft.com/office/drawing/2014/main" id="{968893E4-7AC7-BA15-926B-D04E88C3A8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4953000"/>
            <a:ext cx="0" cy="15240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69" name="Text Box 6">
            <a:extLst>
              <a:ext uri="{FF2B5EF4-FFF2-40B4-BE49-F238E27FC236}">
                <a16:creationId xmlns:a16="http://schemas.microsoft.com/office/drawing/2014/main" id="{DB39E601-6A8B-0340-41E7-9A1EE1F2B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791200"/>
            <a:ext cx="83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g</a:t>
            </a:r>
            <a:endParaRPr lang="ru-RU" altLang="en-US" sz="28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0" name="Text Box 8">
            <a:extLst>
              <a:ext uri="{FF2B5EF4-FFF2-40B4-BE49-F238E27FC236}">
                <a16:creationId xmlns:a16="http://schemas.microsoft.com/office/drawing/2014/main" id="{F050ED72-7196-7667-31FD-369A83877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486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11271" name="Text Box 9">
            <a:extLst>
              <a:ext uri="{FF2B5EF4-FFF2-40B4-BE49-F238E27FC236}">
                <a16:creationId xmlns:a16="http://schemas.microsoft.com/office/drawing/2014/main" id="{7F5DF224-57CC-5933-6156-BE11D17E3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46482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M</a:t>
            </a:r>
            <a:endParaRPr lang="ru-RU" altLang="en-US" sz="28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2" name="Footer Placeholder 2">
            <a:extLst>
              <a:ext uri="{FF2B5EF4-FFF2-40B4-BE49-F238E27FC236}">
                <a16:creationId xmlns:a16="http://schemas.microsoft.com/office/drawing/2014/main" id="{81230557-D990-E2E8-31BC-52E1685601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1273" name="Slide Number Placeholder 3">
            <a:extLst>
              <a:ext uri="{FF2B5EF4-FFF2-40B4-BE49-F238E27FC236}">
                <a16:creationId xmlns:a16="http://schemas.microsoft.com/office/drawing/2014/main" id="{EBAB1E3C-4BEF-7CE2-EC4B-5C82D4B406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1A9201-F150-4B23-A15A-327A923783CE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>
            <a:extLst>
              <a:ext uri="{FF2B5EF4-FFF2-40B4-BE49-F238E27FC236}">
                <a16:creationId xmlns:a16="http://schemas.microsoft.com/office/drawing/2014/main" id="{123486B6-97F2-3A97-78FD-223BFAF0D19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ხახუნის ძალა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ხახუნის ძალა მოქმედებს სხეულის გარემოსთან (ან სხვა სხეულთან) შეხების ზედაპირზე </a:t>
            </a:r>
            <a:endParaRPr lang="ka-GE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ka-GE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ხახუნის ძალა მიმართულია შეხების ზედაპირის პარალელურად და სხეულის მოძრაობის (სრიალის) საპირისპიროდ</a:t>
            </a:r>
            <a:endParaRPr lang="ru-RU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12291" name="Rectangle 4">
            <a:extLst>
              <a:ext uri="{FF2B5EF4-FFF2-40B4-BE49-F238E27FC236}">
                <a16:creationId xmlns:a16="http://schemas.microsoft.com/office/drawing/2014/main" id="{DC51F0BF-C780-0E93-7F6A-8BDB26775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4724400"/>
            <a:ext cx="1447800" cy="83820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sp>
        <p:nvSpPr>
          <p:cNvPr id="12292" name="Rectangle 5" descr="Brown marble">
            <a:extLst>
              <a:ext uri="{FF2B5EF4-FFF2-40B4-BE49-F238E27FC236}">
                <a16:creationId xmlns:a16="http://schemas.microsoft.com/office/drawing/2014/main" id="{50E3D60F-105A-CC0D-1052-D7C60C13B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638800"/>
            <a:ext cx="8839200" cy="9906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3" name="Line 6">
            <a:extLst>
              <a:ext uri="{FF2B5EF4-FFF2-40B4-BE49-F238E27FC236}">
                <a16:creationId xmlns:a16="http://schemas.microsoft.com/office/drawing/2014/main" id="{2CA4E37B-D10C-448B-BEB3-1F4C6D733C1B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4419600"/>
            <a:ext cx="1447800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4" name="Line 7">
            <a:extLst>
              <a:ext uri="{FF2B5EF4-FFF2-40B4-BE49-F238E27FC236}">
                <a16:creationId xmlns:a16="http://schemas.microsoft.com/office/drawing/2014/main" id="{98188EA6-8BBD-2BE1-745E-5C600B9FE9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95600" y="5105400"/>
            <a:ext cx="13716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5" name="Text Box 8">
            <a:extLst>
              <a:ext uri="{FF2B5EF4-FFF2-40B4-BE49-F238E27FC236}">
                <a16:creationId xmlns:a16="http://schemas.microsoft.com/office/drawing/2014/main" id="{0D8791AF-7ACB-6DD2-EEAE-2BE884484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572000"/>
            <a:ext cx="83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F</a:t>
            </a:r>
            <a:r>
              <a:rPr lang="ka-GE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ხახ</a:t>
            </a:r>
            <a:endParaRPr lang="ru-RU" altLang="en-US" sz="28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6" name="Text Box 9">
            <a:extLst>
              <a:ext uri="{FF2B5EF4-FFF2-40B4-BE49-F238E27FC236}">
                <a16:creationId xmlns:a16="http://schemas.microsoft.com/office/drawing/2014/main" id="{EA168F0A-7516-FE84-FFF6-34CD60E9B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267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12297" name="Text Box 10">
            <a:extLst>
              <a:ext uri="{FF2B5EF4-FFF2-40B4-BE49-F238E27FC236}">
                <a16:creationId xmlns:a16="http://schemas.microsoft.com/office/drawing/2014/main" id="{15AA46EA-3036-626F-21E6-05C2054B7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357688"/>
            <a:ext cx="838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V</a:t>
            </a:r>
            <a:endParaRPr lang="ru-RU" altLang="en-US" sz="2800" b="1" baseline="-25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8" name="Text Box 11">
            <a:extLst>
              <a:ext uri="{FF2B5EF4-FFF2-40B4-BE49-F238E27FC236}">
                <a16:creationId xmlns:a16="http://schemas.microsoft.com/office/drawing/2014/main" id="{3514CFC5-5F68-8CFC-0E9E-2EAB09043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052888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2299" name="Footer Placeholder 2">
            <a:extLst>
              <a:ext uri="{FF2B5EF4-FFF2-40B4-BE49-F238E27FC236}">
                <a16:creationId xmlns:a16="http://schemas.microsoft.com/office/drawing/2014/main" id="{BACCEE45-EA5E-6CC4-AA98-2DCCA84B4B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2300" name="Slide Number Placeholder 3">
            <a:extLst>
              <a:ext uri="{FF2B5EF4-FFF2-40B4-BE49-F238E27FC236}">
                <a16:creationId xmlns:a16="http://schemas.microsoft.com/office/drawing/2014/main" id="{070A059D-FA4E-3E6D-833E-23EB43E591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0F3A2A7-9FFC-41CB-852F-18A97BA0E071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E87FDA9C-5E69-8BC2-4FDE-DF8426108E3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რეაქციის ძალა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სხეულზე მოქმედებს რეაქციის ძალა თუკი სხეული შეხებაშია და აწვება რაიმე ზედაპირს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სხეულზე მოქმედი რეაქციის ძალა ზედაპირის პერპენდიკულარულია</a:t>
            </a:r>
          </a:p>
          <a:p>
            <a:pPr eaLnBrk="1" hangingPunct="1">
              <a:buFontTx/>
              <a:buNone/>
            </a:pPr>
            <a:endParaRPr lang="ru-RU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13315" name="Line 4">
            <a:extLst>
              <a:ext uri="{FF2B5EF4-FFF2-40B4-BE49-F238E27FC236}">
                <a16:creationId xmlns:a16="http://schemas.microsoft.com/office/drawing/2014/main" id="{6B7C504F-C0D4-AB1E-B124-2294A24653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019800"/>
            <a:ext cx="3657600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16" name="Rectangle 5">
            <a:extLst>
              <a:ext uri="{FF2B5EF4-FFF2-40B4-BE49-F238E27FC236}">
                <a16:creationId xmlns:a16="http://schemas.microsoft.com/office/drawing/2014/main" id="{050E9BBD-E98C-5E37-E95D-64C22969B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029200"/>
            <a:ext cx="1447800" cy="83820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sp>
        <p:nvSpPr>
          <p:cNvPr id="13317" name="Rectangle 7">
            <a:extLst>
              <a:ext uri="{FF2B5EF4-FFF2-40B4-BE49-F238E27FC236}">
                <a16:creationId xmlns:a16="http://schemas.microsoft.com/office/drawing/2014/main" id="{0DC17378-FABF-02FB-7B73-D49D2FA8D6CE}"/>
              </a:ext>
            </a:extLst>
          </p:cNvPr>
          <p:cNvSpPr>
            <a:spLocks noChangeArrowheads="1"/>
          </p:cNvSpPr>
          <p:nvPr/>
        </p:nvSpPr>
        <p:spPr bwMode="auto">
          <a:xfrm rot="1800000">
            <a:off x="6019800" y="5029200"/>
            <a:ext cx="1447800" cy="83820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sp>
        <p:nvSpPr>
          <p:cNvPr id="13318" name="Line 8">
            <a:extLst>
              <a:ext uri="{FF2B5EF4-FFF2-40B4-BE49-F238E27FC236}">
                <a16:creationId xmlns:a16="http://schemas.microsoft.com/office/drawing/2014/main" id="{00FF446B-28C4-B1A2-DB2B-BFF11DE6318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5029200"/>
            <a:ext cx="3048000" cy="17526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19" name="Line 9">
            <a:extLst>
              <a:ext uri="{FF2B5EF4-FFF2-40B4-BE49-F238E27FC236}">
                <a16:creationId xmlns:a16="http://schemas.microsoft.com/office/drawing/2014/main" id="{DF10ED89-D12C-5BF8-36F8-4325CAFCB1F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86000" y="4267200"/>
            <a:ext cx="0" cy="11430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20" name="Line 10">
            <a:extLst>
              <a:ext uri="{FF2B5EF4-FFF2-40B4-BE49-F238E27FC236}">
                <a16:creationId xmlns:a16="http://schemas.microsoft.com/office/drawing/2014/main" id="{E71908DA-B1D1-4937-7AE4-CC0D7F2547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81800" y="4343400"/>
            <a:ext cx="609600" cy="10668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21" name="Text Box 11">
            <a:extLst>
              <a:ext uri="{FF2B5EF4-FFF2-40B4-BE49-F238E27FC236}">
                <a16:creationId xmlns:a16="http://schemas.microsoft.com/office/drawing/2014/main" id="{BAEA90FA-D9D3-E3B9-058E-7386B045A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3434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N</a:t>
            </a:r>
            <a:endParaRPr lang="ru-RU" altLang="en-US" sz="28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22" name="Text Box 12">
            <a:extLst>
              <a:ext uri="{FF2B5EF4-FFF2-40B4-BE49-F238E27FC236}">
                <a16:creationId xmlns:a16="http://schemas.microsoft.com/office/drawing/2014/main" id="{E2277CFA-5C72-C45A-FDE2-61226816D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038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13323" name="Text Box 13">
            <a:extLst>
              <a:ext uri="{FF2B5EF4-FFF2-40B4-BE49-F238E27FC236}">
                <a16:creationId xmlns:a16="http://schemas.microsoft.com/office/drawing/2014/main" id="{3FE0A71F-4C48-DFFD-64EB-430D77FA2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44958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N</a:t>
            </a:r>
            <a:endParaRPr lang="ru-RU" altLang="en-US" sz="28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24" name="Text Box 14">
            <a:extLst>
              <a:ext uri="{FF2B5EF4-FFF2-40B4-BE49-F238E27FC236}">
                <a16:creationId xmlns:a16="http://schemas.microsoft.com/office/drawing/2014/main" id="{CD0FCFE0-9410-253F-D451-F512067C9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4191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13325" name="Footer Placeholder 2">
            <a:extLst>
              <a:ext uri="{FF2B5EF4-FFF2-40B4-BE49-F238E27FC236}">
                <a16:creationId xmlns:a16="http://schemas.microsoft.com/office/drawing/2014/main" id="{94166052-358E-8F4B-B0C2-F0C9B30325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3326" name="Slide Number Placeholder 3">
            <a:extLst>
              <a:ext uri="{FF2B5EF4-FFF2-40B4-BE49-F238E27FC236}">
                <a16:creationId xmlns:a16="http://schemas.microsoft.com/office/drawing/2014/main" id="{EF8CB114-24E7-36C6-99CA-863582ABED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3CD281E-3A51-4792-9FBF-CCBEEAF522F6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1625</TotalTime>
  <Words>3179</Words>
  <Application>Microsoft Office PowerPoint</Application>
  <PresentationFormat>On-screen Show (4:3)</PresentationFormat>
  <Paragraphs>664</Paragraphs>
  <Slides>49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Sylfaen</vt:lpstr>
      <vt:lpstr>Symbol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Aleko</dc:creator>
  <cp:lastModifiedBy>Alexander Tevzadze</cp:lastModifiedBy>
  <cp:revision>577</cp:revision>
  <cp:lastPrinted>2025-10-05T18:21:22Z</cp:lastPrinted>
  <dcterms:created xsi:type="dcterms:W3CDTF">1601-01-01T00:00:00Z</dcterms:created>
  <dcterms:modified xsi:type="dcterms:W3CDTF">2025-10-19T16:18:29Z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