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04" r:id="rId2"/>
    <p:sldId id="401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44" r:id="rId22"/>
    <p:sldId id="420" r:id="rId23"/>
    <p:sldId id="421" r:id="rId24"/>
    <p:sldId id="422" r:id="rId25"/>
    <p:sldId id="445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43" r:id="rId47"/>
  </p:sldIdLst>
  <p:sldSz cx="9144000" cy="6858000" type="screen4x3"/>
  <p:notesSz cx="10234613" cy="71040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8" userDrawn="1">
          <p15:clr>
            <a:srgbClr val="A4A3A4"/>
          </p15:clr>
        </p15:guide>
        <p15:guide id="2" pos="32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  <a:srgbClr val="FFCCFF"/>
    <a:srgbClr val="FF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D150B-508E-4149-8C0B-82D50072CF06}" v="60" dt="2025-10-12T18:46:48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77555" autoAdjust="0"/>
  </p:normalViewPr>
  <p:slideViewPr>
    <p:cSldViewPr>
      <p:cViewPr varScale="1">
        <p:scale>
          <a:sx n="102" d="100"/>
          <a:sy n="102" d="100"/>
        </p:scale>
        <p:origin x="188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2274" y="66"/>
      </p:cViewPr>
      <p:guideLst>
        <p:guide orient="horz" pos="2238"/>
        <p:guide pos="322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Tevzadze" userId="a8cef4de59c3fb7d" providerId="LiveId" clId="{001FE859-3AA9-48C1-9318-DA584DD888EC}"/>
    <pc:docChg chg="undo custSel addSld delSld modSld">
      <pc:chgData name="Alexander Tevzadze" userId="a8cef4de59c3fb7d" providerId="LiveId" clId="{001FE859-3AA9-48C1-9318-DA584DD888EC}" dt="2025-10-12T18:47:02.638" v="1395" actId="14100"/>
      <pc:docMkLst>
        <pc:docMk/>
      </pc:docMkLst>
      <pc:sldChg chg="delSp modSp add del mod">
        <pc:chgData name="Alexander Tevzadze" userId="a8cef4de59c3fb7d" providerId="LiveId" clId="{001FE859-3AA9-48C1-9318-DA584DD888EC}" dt="2025-10-12T18:04:58.562" v="1247" actId="403"/>
        <pc:sldMkLst>
          <pc:docMk/>
          <pc:sldMk cId="0" sldId="304"/>
        </pc:sldMkLst>
        <pc:spChg chg="mod">
          <ac:chgData name="Alexander Tevzadze" userId="a8cef4de59c3fb7d" providerId="LiveId" clId="{001FE859-3AA9-48C1-9318-DA584DD888EC}" dt="2025-10-12T18:04:58.562" v="1247" actId="403"/>
          <ac:spMkLst>
            <pc:docMk/>
            <pc:sldMk cId="0" sldId="304"/>
            <ac:spMk id="5123" creationId="{C642BC4D-5784-E776-4B8B-EB11F715793C}"/>
          </ac:spMkLst>
        </pc:spChg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05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06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07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08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09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0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1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2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3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4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5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6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7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8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19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20"/>
        </pc:sldMkLst>
      </pc:sldChg>
      <pc:sldChg chg="del">
        <pc:chgData name="Alexander Tevzadze" userId="a8cef4de59c3fb7d" providerId="LiveId" clId="{001FE859-3AA9-48C1-9318-DA584DD888EC}" dt="2025-09-28T19:50:51.883" v="1" actId="47"/>
        <pc:sldMkLst>
          <pc:docMk/>
          <pc:sldMk cId="0" sldId="321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2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3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4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5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6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7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8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29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0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1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2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3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4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5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6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7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8"/>
        </pc:sldMkLst>
      </pc:sldChg>
      <pc:sldChg chg="del">
        <pc:chgData name="Alexander Tevzadze" userId="a8cef4de59c3fb7d" providerId="LiveId" clId="{001FE859-3AA9-48C1-9318-DA584DD888EC}" dt="2025-09-28T19:51:00.057" v="2" actId="47"/>
        <pc:sldMkLst>
          <pc:docMk/>
          <pc:sldMk cId="0" sldId="339"/>
        </pc:sldMkLst>
      </pc:sldChg>
      <pc:sldChg chg="del">
        <pc:chgData name="Alexander Tevzadze" userId="a8cef4de59c3fb7d" providerId="LiveId" clId="{001FE859-3AA9-48C1-9318-DA584DD888EC}" dt="2025-09-28T19:51:03.584" v="3" actId="47"/>
        <pc:sldMkLst>
          <pc:docMk/>
          <pc:sldMk cId="0" sldId="341"/>
        </pc:sldMkLst>
      </pc:sldChg>
      <pc:sldChg chg="del">
        <pc:chgData name="Alexander Tevzadze" userId="a8cef4de59c3fb7d" providerId="LiveId" clId="{001FE859-3AA9-48C1-9318-DA584DD888EC}" dt="2025-09-28T19:51:03.584" v="3" actId="47"/>
        <pc:sldMkLst>
          <pc:docMk/>
          <pc:sldMk cId="0" sldId="342"/>
        </pc:sldMkLst>
      </pc:sldChg>
      <pc:sldChg chg="del">
        <pc:chgData name="Alexander Tevzadze" userId="a8cef4de59c3fb7d" providerId="LiveId" clId="{001FE859-3AA9-48C1-9318-DA584DD888EC}" dt="2025-09-28T19:51:03.584" v="3" actId="47"/>
        <pc:sldMkLst>
          <pc:docMk/>
          <pc:sldMk cId="0" sldId="343"/>
        </pc:sldMkLst>
      </pc:sldChg>
      <pc:sldChg chg="add del">
        <pc:chgData name="Alexander Tevzadze" userId="a8cef4de59c3fb7d" providerId="LiveId" clId="{001FE859-3AA9-48C1-9318-DA584DD888EC}" dt="2025-10-05T17:33:19.393" v="1023" actId="47"/>
        <pc:sldMkLst>
          <pc:docMk/>
          <pc:sldMk cId="0" sldId="344"/>
        </pc:sldMkLst>
      </pc:sldChg>
      <pc:sldChg chg="modSp add del mod">
        <pc:chgData name="Alexander Tevzadze" userId="a8cef4de59c3fb7d" providerId="LiveId" clId="{001FE859-3AA9-48C1-9318-DA584DD888EC}" dt="2025-10-05T17:32:30.262" v="993" actId="47"/>
        <pc:sldMkLst>
          <pc:docMk/>
          <pc:sldMk cId="0" sldId="345"/>
        </pc:sldMkLst>
      </pc:sldChg>
      <pc:sldChg chg="modSp add del mod">
        <pc:chgData name="Alexander Tevzadze" userId="a8cef4de59c3fb7d" providerId="LiveId" clId="{001FE859-3AA9-48C1-9318-DA584DD888EC}" dt="2025-10-12T18:05:18.648" v="1251" actId="47"/>
        <pc:sldMkLst>
          <pc:docMk/>
          <pc:sldMk cId="0" sldId="346"/>
        </pc:sldMkLst>
      </pc:sldChg>
      <pc:sldChg chg="modSp add del mod">
        <pc:chgData name="Alexander Tevzadze" userId="a8cef4de59c3fb7d" providerId="LiveId" clId="{001FE859-3AA9-48C1-9318-DA584DD888EC}" dt="2025-10-12T18:03:06.881" v="1220" actId="47"/>
        <pc:sldMkLst>
          <pc:docMk/>
          <pc:sldMk cId="0" sldId="347"/>
        </pc:sldMkLst>
      </pc:sldChg>
      <pc:sldChg chg="modSp add del mod">
        <pc:chgData name="Alexander Tevzadze" userId="a8cef4de59c3fb7d" providerId="LiveId" clId="{001FE859-3AA9-48C1-9318-DA584DD888EC}" dt="2025-10-12T18:03:06.881" v="1220" actId="47"/>
        <pc:sldMkLst>
          <pc:docMk/>
          <pc:sldMk cId="0" sldId="348"/>
        </pc:sldMkLst>
      </pc:sldChg>
      <pc:sldChg chg="modSp add del mod">
        <pc:chgData name="Alexander Tevzadze" userId="a8cef4de59c3fb7d" providerId="LiveId" clId="{001FE859-3AA9-48C1-9318-DA584DD888EC}" dt="2025-10-12T18:03:06.881" v="1220" actId="47"/>
        <pc:sldMkLst>
          <pc:docMk/>
          <pc:sldMk cId="0" sldId="349"/>
        </pc:sldMkLst>
      </pc:sldChg>
      <pc:sldChg chg="modSp add del">
        <pc:chgData name="Alexander Tevzadze" userId="a8cef4de59c3fb7d" providerId="LiveId" clId="{001FE859-3AA9-48C1-9318-DA584DD888EC}" dt="2025-10-12T18:03:06.881" v="1220" actId="47"/>
        <pc:sldMkLst>
          <pc:docMk/>
          <pc:sldMk cId="0" sldId="350"/>
        </pc:sldMkLst>
      </pc:sldChg>
      <pc:sldChg chg="modSp add del mod">
        <pc:chgData name="Alexander Tevzadze" userId="a8cef4de59c3fb7d" providerId="LiveId" clId="{001FE859-3AA9-48C1-9318-DA584DD888EC}" dt="2025-10-12T18:03:02.182" v="1219" actId="47"/>
        <pc:sldMkLst>
          <pc:docMk/>
          <pc:sldMk cId="0" sldId="351"/>
        </pc:sldMkLst>
      </pc:sldChg>
      <pc:sldChg chg="modSp add del mod">
        <pc:chgData name="Alexander Tevzadze" userId="a8cef4de59c3fb7d" providerId="LiveId" clId="{001FE859-3AA9-48C1-9318-DA584DD888EC}" dt="2025-10-12T18:03:02.182" v="1219" actId="47"/>
        <pc:sldMkLst>
          <pc:docMk/>
          <pc:sldMk cId="0" sldId="352"/>
        </pc:sldMkLst>
      </pc:sldChg>
      <pc:sldChg chg="modSp add del">
        <pc:chgData name="Alexander Tevzadze" userId="a8cef4de59c3fb7d" providerId="LiveId" clId="{001FE859-3AA9-48C1-9318-DA584DD888EC}" dt="2025-10-12T18:03:02.182" v="1219" actId="47"/>
        <pc:sldMkLst>
          <pc:docMk/>
          <pc:sldMk cId="0" sldId="353"/>
        </pc:sldMkLst>
      </pc:sldChg>
      <pc:sldChg chg="modSp add del">
        <pc:chgData name="Alexander Tevzadze" userId="a8cef4de59c3fb7d" providerId="LiveId" clId="{001FE859-3AA9-48C1-9318-DA584DD888EC}" dt="2025-10-12T18:03:02.182" v="1219" actId="47"/>
        <pc:sldMkLst>
          <pc:docMk/>
          <pc:sldMk cId="0" sldId="354"/>
        </pc:sldMkLst>
      </pc:sldChg>
      <pc:sldChg chg="modSp add del">
        <pc:chgData name="Alexander Tevzadze" userId="a8cef4de59c3fb7d" providerId="LiveId" clId="{001FE859-3AA9-48C1-9318-DA584DD888EC}" dt="2025-10-12T18:03:02.182" v="1219" actId="47"/>
        <pc:sldMkLst>
          <pc:docMk/>
          <pc:sldMk cId="0" sldId="355"/>
        </pc:sldMkLst>
      </pc:sldChg>
      <pc:sldChg chg="modSp add del mod">
        <pc:chgData name="Alexander Tevzadze" userId="a8cef4de59c3fb7d" providerId="LiveId" clId="{001FE859-3AA9-48C1-9318-DA584DD888EC}" dt="2025-10-12T18:03:02.182" v="1219" actId="47"/>
        <pc:sldMkLst>
          <pc:docMk/>
          <pc:sldMk cId="0" sldId="356"/>
        </pc:sldMkLst>
      </pc:sldChg>
      <pc:sldChg chg="addSp delSp modSp add del mod modAnim">
        <pc:chgData name="Alexander Tevzadze" userId="a8cef4de59c3fb7d" providerId="LiveId" clId="{001FE859-3AA9-48C1-9318-DA584DD888EC}" dt="2025-10-12T18:03:02.182" v="1219" actId="47"/>
        <pc:sldMkLst>
          <pc:docMk/>
          <pc:sldMk cId="0" sldId="357"/>
        </pc:sldMkLst>
      </pc:sldChg>
      <pc:sldChg chg="modSp add del mod">
        <pc:chgData name="Alexander Tevzadze" userId="a8cef4de59c3fb7d" providerId="LiveId" clId="{001FE859-3AA9-48C1-9318-DA584DD888EC}" dt="2025-10-12T18:03:02.182" v="1219" actId="47"/>
        <pc:sldMkLst>
          <pc:docMk/>
          <pc:sldMk cId="0" sldId="358"/>
        </pc:sldMkLst>
      </pc:sldChg>
      <pc:sldChg chg="modSp add del mod">
        <pc:chgData name="Alexander Tevzadze" userId="a8cef4de59c3fb7d" providerId="LiveId" clId="{001FE859-3AA9-48C1-9318-DA584DD888EC}" dt="2025-10-12T18:03:02.182" v="1219" actId="47"/>
        <pc:sldMkLst>
          <pc:docMk/>
          <pc:sldMk cId="0" sldId="359"/>
        </pc:sldMkLst>
      </pc:sldChg>
      <pc:sldChg chg="modSp add del">
        <pc:chgData name="Alexander Tevzadze" userId="a8cef4de59c3fb7d" providerId="LiveId" clId="{001FE859-3AA9-48C1-9318-DA584DD888EC}" dt="2025-10-12T18:03:02.182" v="1219" actId="47"/>
        <pc:sldMkLst>
          <pc:docMk/>
          <pc:sldMk cId="0" sldId="360"/>
        </pc:sldMkLst>
      </pc:sldChg>
      <pc:sldChg chg="modSp add del">
        <pc:chgData name="Alexander Tevzadze" userId="a8cef4de59c3fb7d" providerId="LiveId" clId="{001FE859-3AA9-48C1-9318-DA584DD888EC}" dt="2025-10-12T18:03:02.182" v="1219" actId="47"/>
        <pc:sldMkLst>
          <pc:docMk/>
          <pc:sldMk cId="0" sldId="361"/>
        </pc:sldMkLst>
      </pc:sldChg>
      <pc:sldChg chg="modSp add del">
        <pc:chgData name="Alexander Tevzadze" userId="a8cef4de59c3fb7d" providerId="LiveId" clId="{001FE859-3AA9-48C1-9318-DA584DD888EC}" dt="2025-10-12T18:03:02.182" v="1219" actId="47"/>
        <pc:sldMkLst>
          <pc:docMk/>
          <pc:sldMk cId="0" sldId="362"/>
        </pc:sldMkLst>
      </pc:sldChg>
      <pc:sldChg chg="modSp add del">
        <pc:chgData name="Alexander Tevzadze" userId="a8cef4de59c3fb7d" providerId="LiveId" clId="{001FE859-3AA9-48C1-9318-DA584DD888EC}" dt="2025-10-12T18:03:00.219" v="1218" actId="47"/>
        <pc:sldMkLst>
          <pc:docMk/>
          <pc:sldMk cId="0" sldId="363"/>
        </pc:sldMkLst>
      </pc:sldChg>
      <pc:sldChg chg="modSp add del">
        <pc:chgData name="Alexander Tevzadze" userId="a8cef4de59c3fb7d" providerId="LiveId" clId="{001FE859-3AA9-48C1-9318-DA584DD888EC}" dt="2025-10-12T18:03:00.219" v="1218" actId="47"/>
        <pc:sldMkLst>
          <pc:docMk/>
          <pc:sldMk cId="0" sldId="364"/>
        </pc:sldMkLst>
      </pc:sldChg>
      <pc:sldChg chg="modSp add del">
        <pc:chgData name="Alexander Tevzadze" userId="a8cef4de59c3fb7d" providerId="LiveId" clId="{001FE859-3AA9-48C1-9318-DA584DD888EC}" dt="2025-10-12T18:03:00.219" v="1218" actId="47"/>
        <pc:sldMkLst>
          <pc:docMk/>
          <pc:sldMk cId="0" sldId="365"/>
        </pc:sldMkLst>
      </pc:sldChg>
      <pc:sldChg chg="modSp add del mod">
        <pc:chgData name="Alexander Tevzadze" userId="a8cef4de59c3fb7d" providerId="LiveId" clId="{001FE859-3AA9-48C1-9318-DA584DD888EC}" dt="2025-10-12T18:03:00.219" v="1218" actId="47"/>
        <pc:sldMkLst>
          <pc:docMk/>
          <pc:sldMk cId="0" sldId="366"/>
        </pc:sldMkLst>
      </pc:sldChg>
      <pc:sldChg chg="modSp add del mod">
        <pc:chgData name="Alexander Tevzadze" userId="a8cef4de59c3fb7d" providerId="LiveId" clId="{001FE859-3AA9-48C1-9318-DA584DD888EC}" dt="2025-10-12T18:03:00.219" v="1218" actId="47"/>
        <pc:sldMkLst>
          <pc:docMk/>
          <pc:sldMk cId="0" sldId="367"/>
        </pc:sldMkLst>
      </pc:sldChg>
      <pc:sldChg chg="modSp add del mod">
        <pc:chgData name="Alexander Tevzadze" userId="a8cef4de59c3fb7d" providerId="LiveId" clId="{001FE859-3AA9-48C1-9318-DA584DD888EC}" dt="2025-10-12T18:03:00.219" v="1218" actId="47"/>
        <pc:sldMkLst>
          <pc:docMk/>
          <pc:sldMk cId="0" sldId="368"/>
        </pc:sldMkLst>
      </pc:sldChg>
      <pc:sldChg chg="modSp add del mod">
        <pc:chgData name="Alexander Tevzadze" userId="a8cef4de59c3fb7d" providerId="LiveId" clId="{001FE859-3AA9-48C1-9318-DA584DD888EC}" dt="2025-10-12T18:03:00.219" v="1218" actId="47"/>
        <pc:sldMkLst>
          <pc:docMk/>
          <pc:sldMk cId="0" sldId="369"/>
        </pc:sldMkLst>
      </pc:sldChg>
      <pc:sldChg chg="modSp add del">
        <pc:chgData name="Alexander Tevzadze" userId="a8cef4de59c3fb7d" providerId="LiveId" clId="{001FE859-3AA9-48C1-9318-DA584DD888EC}" dt="2025-10-12T18:03:00.219" v="1218" actId="47"/>
        <pc:sldMkLst>
          <pc:docMk/>
          <pc:sldMk cId="0" sldId="370"/>
        </pc:sldMkLst>
      </pc:sldChg>
      <pc:sldChg chg="addSp delSp modSp add del mod">
        <pc:chgData name="Alexander Tevzadze" userId="a8cef4de59c3fb7d" providerId="LiveId" clId="{001FE859-3AA9-48C1-9318-DA584DD888EC}" dt="2025-10-12T18:03:00.219" v="1218" actId="47"/>
        <pc:sldMkLst>
          <pc:docMk/>
          <pc:sldMk cId="0" sldId="371"/>
        </pc:sldMkLst>
      </pc:sldChg>
      <pc:sldChg chg="modSp add del mod">
        <pc:chgData name="Alexander Tevzadze" userId="a8cef4de59c3fb7d" providerId="LiveId" clId="{001FE859-3AA9-48C1-9318-DA584DD888EC}" dt="2025-10-12T18:03:00.219" v="1218" actId="47"/>
        <pc:sldMkLst>
          <pc:docMk/>
          <pc:sldMk cId="0" sldId="372"/>
        </pc:sldMkLst>
      </pc:sldChg>
      <pc:sldChg chg="modSp add del">
        <pc:chgData name="Alexander Tevzadze" userId="a8cef4de59c3fb7d" providerId="LiveId" clId="{001FE859-3AA9-48C1-9318-DA584DD888EC}" dt="2025-10-12T18:03:00.219" v="1218" actId="47"/>
        <pc:sldMkLst>
          <pc:docMk/>
          <pc:sldMk cId="0" sldId="373"/>
        </pc:sldMkLst>
      </pc:sldChg>
      <pc:sldChg chg="modSp add del">
        <pc:chgData name="Alexander Tevzadze" userId="a8cef4de59c3fb7d" providerId="LiveId" clId="{001FE859-3AA9-48C1-9318-DA584DD888EC}" dt="2025-10-12T18:03:00.219" v="1218" actId="47"/>
        <pc:sldMkLst>
          <pc:docMk/>
          <pc:sldMk cId="0" sldId="374"/>
        </pc:sldMkLst>
      </pc:sldChg>
      <pc:sldChg chg="addSp delSp modSp add del mod modAnim">
        <pc:chgData name="Alexander Tevzadze" userId="a8cef4de59c3fb7d" providerId="LiveId" clId="{001FE859-3AA9-48C1-9318-DA584DD888EC}" dt="2025-10-12T18:03:00.219" v="1218" actId="47"/>
        <pc:sldMkLst>
          <pc:docMk/>
          <pc:sldMk cId="0" sldId="375"/>
        </pc:sldMkLst>
      </pc:sldChg>
      <pc:sldChg chg="modSp add del mod">
        <pc:chgData name="Alexander Tevzadze" userId="a8cef4de59c3fb7d" providerId="LiveId" clId="{001FE859-3AA9-48C1-9318-DA584DD888EC}" dt="2025-10-12T18:02:58.572" v="1217" actId="47"/>
        <pc:sldMkLst>
          <pc:docMk/>
          <pc:sldMk cId="0" sldId="376"/>
        </pc:sldMkLst>
      </pc:sldChg>
      <pc:sldChg chg="modSp add del">
        <pc:chgData name="Alexander Tevzadze" userId="a8cef4de59c3fb7d" providerId="LiveId" clId="{001FE859-3AA9-48C1-9318-DA584DD888EC}" dt="2025-10-12T18:02:58.572" v="1217" actId="47"/>
        <pc:sldMkLst>
          <pc:docMk/>
          <pc:sldMk cId="0" sldId="377"/>
        </pc:sldMkLst>
      </pc:sldChg>
      <pc:sldChg chg="modSp add del mod">
        <pc:chgData name="Alexander Tevzadze" userId="a8cef4de59c3fb7d" providerId="LiveId" clId="{001FE859-3AA9-48C1-9318-DA584DD888EC}" dt="2025-10-12T18:02:58.572" v="1217" actId="47"/>
        <pc:sldMkLst>
          <pc:docMk/>
          <pc:sldMk cId="0" sldId="378"/>
        </pc:sldMkLst>
      </pc:sldChg>
      <pc:sldChg chg="modSp add del">
        <pc:chgData name="Alexander Tevzadze" userId="a8cef4de59c3fb7d" providerId="LiveId" clId="{001FE859-3AA9-48C1-9318-DA584DD888EC}" dt="2025-10-12T18:02:58.572" v="1217" actId="47"/>
        <pc:sldMkLst>
          <pc:docMk/>
          <pc:sldMk cId="0" sldId="379"/>
        </pc:sldMkLst>
      </pc:sldChg>
      <pc:sldChg chg="addSp delSp modSp add del mod">
        <pc:chgData name="Alexander Tevzadze" userId="a8cef4de59c3fb7d" providerId="LiveId" clId="{001FE859-3AA9-48C1-9318-DA584DD888EC}" dt="2025-10-12T18:02:58.572" v="1217" actId="47"/>
        <pc:sldMkLst>
          <pc:docMk/>
          <pc:sldMk cId="0" sldId="380"/>
        </pc:sldMkLst>
      </pc:sldChg>
      <pc:sldChg chg="modSp add del mod">
        <pc:chgData name="Alexander Tevzadze" userId="a8cef4de59c3fb7d" providerId="LiveId" clId="{001FE859-3AA9-48C1-9318-DA584DD888EC}" dt="2025-10-05T17:31:57.605" v="988" actId="47"/>
        <pc:sldMkLst>
          <pc:docMk/>
          <pc:sldMk cId="0" sldId="381"/>
        </pc:sldMkLst>
      </pc:sldChg>
      <pc:sldChg chg="modSp add del mod">
        <pc:chgData name="Alexander Tevzadze" userId="a8cef4de59c3fb7d" providerId="LiveId" clId="{001FE859-3AA9-48C1-9318-DA584DD888EC}" dt="2025-10-12T18:02:58.572" v="1217" actId="47"/>
        <pc:sldMkLst>
          <pc:docMk/>
          <pc:sldMk cId="0" sldId="382"/>
        </pc:sldMkLst>
      </pc:sldChg>
      <pc:sldChg chg="modSp add del mod">
        <pc:chgData name="Alexander Tevzadze" userId="a8cef4de59c3fb7d" providerId="LiveId" clId="{001FE859-3AA9-48C1-9318-DA584DD888EC}" dt="2025-10-12T18:02:58.572" v="1217" actId="47"/>
        <pc:sldMkLst>
          <pc:docMk/>
          <pc:sldMk cId="0" sldId="383"/>
        </pc:sldMkLst>
      </pc:sldChg>
      <pc:sldChg chg="modSp add del mod">
        <pc:chgData name="Alexander Tevzadze" userId="a8cef4de59c3fb7d" providerId="LiveId" clId="{001FE859-3AA9-48C1-9318-DA584DD888EC}" dt="2025-10-12T18:02:58.572" v="1217" actId="47"/>
        <pc:sldMkLst>
          <pc:docMk/>
          <pc:sldMk cId="0" sldId="384"/>
        </pc:sldMkLst>
      </pc:sldChg>
      <pc:sldChg chg="modSp add del mod">
        <pc:chgData name="Alexander Tevzadze" userId="a8cef4de59c3fb7d" providerId="LiveId" clId="{001FE859-3AA9-48C1-9318-DA584DD888EC}" dt="2025-10-12T18:02:58.572" v="1217" actId="47"/>
        <pc:sldMkLst>
          <pc:docMk/>
          <pc:sldMk cId="0" sldId="385"/>
        </pc:sldMkLst>
      </pc:sldChg>
      <pc:sldChg chg="modSp add del">
        <pc:chgData name="Alexander Tevzadze" userId="a8cef4de59c3fb7d" providerId="LiveId" clId="{001FE859-3AA9-48C1-9318-DA584DD888EC}" dt="2025-10-12T18:02:58.572" v="1217" actId="47"/>
        <pc:sldMkLst>
          <pc:docMk/>
          <pc:sldMk cId="0" sldId="386"/>
        </pc:sldMkLst>
      </pc:sldChg>
      <pc:sldChg chg="add del">
        <pc:chgData name="Alexander Tevzadze" userId="a8cef4de59c3fb7d" providerId="LiveId" clId="{001FE859-3AA9-48C1-9318-DA584DD888EC}" dt="2025-09-28T21:33:02.792" v="933" actId="47"/>
        <pc:sldMkLst>
          <pc:docMk/>
          <pc:sldMk cId="2897617541" sldId="386"/>
        </pc:sldMkLst>
      </pc:sldChg>
      <pc:sldChg chg="modSp add del">
        <pc:chgData name="Alexander Tevzadze" userId="a8cef4de59c3fb7d" providerId="LiveId" clId="{001FE859-3AA9-48C1-9318-DA584DD888EC}" dt="2025-10-12T18:02:58.572" v="1217" actId="47"/>
        <pc:sldMkLst>
          <pc:docMk/>
          <pc:sldMk cId="0" sldId="387"/>
        </pc:sldMkLst>
      </pc:sldChg>
      <pc:sldChg chg="modSp add del mod">
        <pc:chgData name="Alexander Tevzadze" userId="a8cef4de59c3fb7d" providerId="LiveId" clId="{001FE859-3AA9-48C1-9318-DA584DD888EC}" dt="2025-10-05T17:31:57.605" v="988" actId="47"/>
        <pc:sldMkLst>
          <pc:docMk/>
          <pc:sldMk cId="248363497" sldId="387"/>
        </pc:sldMkLst>
      </pc:sldChg>
      <pc:sldChg chg="modSp add del">
        <pc:chgData name="Alexander Tevzadze" userId="a8cef4de59c3fb7d" providerId="LiveId" clId="{001FE859-3AA9-48C1-9318-DA584DD888EC}" dt="2025-10-12T18:02:58.572" v="1217" actId="47"/>
        <pc:sldMkLst>
          <pc:docMk/>
          <pc:sldMk cId="0" sldId="388"/>
        </pc:sldMkLst>
      </pc:sldChg>
      <pc:sldChg chg="addSp delSp modSp add del mod modAnim">
        <pc:chgData name="Alexander Tevzadze" userId="a8cef4de59c3fb7d" providerId="LiveId" clId="{001FE859-3AA9-48C1-9318-DA584DD888EC}" dt="2025-10-12T18:02:58.572" v="1217" actId="47"/>
        <pc:sldMkLst>
          <pc:docMk/>
          <pc:sldMk cId="0" sldId="389"/>
        </pc:sldMkLst>
      </pc:sldChg>
      <pc:sldChg chg="modSp add del">
        <pc:chgData name="Alexander Tevzadze" userId="a8cef4de59c3fb7d" providerId="LiveId" clId="{001FE859-3AA9-48C1-9318-DA584DD888EC}" dt="2025-10-12T18:02:58.572" v="1217" actId="47"/>
        <pc:sldMkLst>
          <pc:docMk/>
          <pc:sldMk cId="0" sldId="390"/>
        </pc:sldMkLst>
      </pc:sldChg>
      <pc:sldChg chg="modSp add del">
        <pc:chgData name="Alexander Tevzadze" userId="a8cef4de59c3fb7d" providerId="LiveId" clId="{001FE859-3AA9-48C1-9318-DA584DD888EC}" dt="2025-10-12T18:02:58.572" v="1217" actId="47"/>
        <pc:sldMkLst>
          <pc:docMk/>
          <pc:sldMk cId="0" sldId="391"/>
        </pc:sldMkLst>
      </pc:sldChg>
      <pc:sldChg chg="modSp add del">
        <pc:chgData name="Alexander Tevzadze" userId="a8cef4de59c3fb7d" providerId="LiveId" clId="{001FE859-3AA9-48C1-9318-DA584DD888EC}" dt="2025-10-12T18:02:58.572" v="1217" actId="47"/>
        <pc:sldMkLst>
          <pc:docMk/>
          <pc:sldMk cId="0" sldId="392"/>
        </pc:sldMkLst>
      </pc:sldChg>
      <pc:sldChg chg="addSp delSp modSp add del mod modAnim">
        <pc:chgData name="Alexander Tevzadze" userId="a8cef4de59c3fb7d" providerId="LiveId" clId="{001FE859-3AA9-48C1-9318-DA584DD888EC}" dt="2025-10-12T18:02:58.572" v="1217" actId="47"/>
        <pc:sldMkLst>
          <pc:docMk/>
          <pc:sldMk cId="0" sldId="393"/>
        </pc:sldMkLst>
      </pc:sldChg>
      <pc:sldChg chg="modSp add del mod">
        <pc:chgData name="Alexander Tevzadze" userId="a8cef4de59c3fb7d" providerId="LiveId" clId="{001FE859-3AA9-48C1-9318-DA584DD888EC}" dt="2025-10-12T18:02:58.572" v="1217" actId="47"/>
        <pc:sldMkLst>
          <pc:docMk/>
          <pc:sldMk cId="0" sldId="394"/>
        </pc:sldMkLst>
      </pc:sldChg>
      <pc:sldChg chg="addSp delSp modSp add del mod modAnim">
        <pc:chgData name="Alexander Tevzadze" userId="a8cef4de59c3fb7d" providerId="LiveId" clId="{001FE859-3AA9-48C1-9318-DA584DD888EC}" dt="2025-10-12T18:02:58.572" v="1217" actId="47"/>
        <pc:sldMkLst>
          <pc:docMk/>
          <pc:sldMk cId="0" sldId="395"/>
        </pc:sldMkLst>
      </pc:sldChg>
      <pc:sldChg chg="modSp add del mod">
        <pc:chgData name="Alexander Tevzadze" userId="a8cef4de59c3fb7d" providerId="LiveId" clId="{001FE859-3AA9-48C1-9318-DA584DD888EC}" dt="2025-10-12T18:02:58.572" v="1217" actId="47"/>
        <pc:sldMkLst>
          <pc:docMk/>
          <pc:sldMk cId="0" sldId="396"/>
        </pc:sldMkLst>
      </pc:sldChg>
      <pc:sldChg chg="modSp add del mod">
        <pc:chgData name="Alexander Tevzadze" userId="a8cef4de59c3fb7d" providerId="LiveId" clId="{001FE859-3AA9-48C1-9318-DA584DD888EC}" dt="2025-10-12T18:02:58.572" v="1217" actId="47"/>
        <pc:sldMkLst>
          <pc:docMk/>
          <pc:sldMk cId="0" sldId="397"/>
        </pc:sldMkLst>
      </pc:sldChg>
      <pc:sldChg chg="modSp add del">
        <pc:chgData name="Alexander Tevzadze" userId="a8cef4de59c3fb7d" providerId="LiveId" clId="{001FE859-3AA9-48C1-9318-DA584DD888EC}" dt="2025-10-12T18:02:58.572" v="1217" actId="47"/>
        <pc:sldMkLst>
          <pc:docMk/>
          <pc:sldMk cId="0" sldId="398"/>
        </pc:sldMkLst>
      </pc:sldChg>
      <pc:sldChg chg="modSp add del">
        <pc:chgData name="Alexander Tevzadze" userId="a8cef4de59c3fb7d" providerId="LiveId" clId="{001FE859-3AA9-48C1-9318-DA584DD888EC}" dt="2025-10-12T18:02:58.572" v="1217" actId="47"/>
        <pc:sldMkLst>
          <pc:docMk/>
          <pc:sldMk cId="0" sldId="399"/>
        </pc:sldMkLst>
      </pc:sldChg>
      <pc:sldChg chg="modSp add del">
        <pc:chgData name="Alexander Tevzadze" userId="a8cef4de59c3fb7d" providerId="LiveId" clId="{001FE859-3AA9-48C1-9318-DA584DD888EC}" dt="2025-10-12T18:05:17.613" v="1250" actId="47"/>
        <pc:sldMkLst>
          <pc:docMk/>
          <pc:sldMk cId="0" sldId="400"/>
        </pc:sldMkLst>
      </pc:sldChg>
      <pc:sldChg chg="modSp add mod">
        <pc:chgData name="Alexander Tevzadze" userId="a8cef4de59c3fb7d" providerId="LiveId" clId="{001FE859-3AA9-48C1-9318-DA584DD888EC}" dt="2025-10-12T18:05:29.154" v="1255" actId="6549"/>
        <pc:sldMkLst>
          <pc:docMk/>
          <pc:sldMk cId="0" sldId="401"/>
        </pc:sldMkLst>
        <pc:spChg chg="mod">
          <ac:chgData name="Alexander Tevzadze" userId="a8cef4de59c3fb7d" providerId="LiveId" clId="{001FE859-3AA9-48C1-9318-DA584DD888EC}" dt="2025-10-12T18:05:14.628" v="1249" actId="207"/>
          <ac:spMkLst>
            <pc:docMk/>
            <pc:sldMk cId="0" sldId="401"/>
            <ac:spMk id="6146" creationId="{8232B04E-FADB-749B-ABBB-2367920E1CD8}"/>
          </ac:spMkLst>
        </pc:spChg>
        <pc:spChg chg="mod">
          <ac:chgData name="Alexander Tevzadze" userId="a8cef4de59c3fb7d" providerId="LiveId" clId="{001FE859-3AA9-48C1-9318-DA584DD888EC}" dt="2025-10-12T18:05:29.154" v="1255" actId="6549"/>
          <ac:spMkLst>
            <pc:docMk/>
            <pc:sldMk cId="0" sldId="401"/>
            <ac:spMk id="6147" creationId="{0A0FB86B-7504-DAB5-4D07-71AF2D296A6A}"/>
          </ac:spMkLst>
        </pc:spChg>
      </pc:sldChg>
      <pc:sldChg chg="modSp add">
        <pc:chgData name="Alexander Tevzadze" userId="a8cef4de59c3fb7d" providerId="LiveId" clId="{001FE859-3AA9-48C1-9318-DA584DD888EC}" dt="2025-10-12T18:10:18.484" v="1310" actId="1035"/>
        <pc:sldMkLst>
          <pc:docMk/>
          <pc:sldMk cId="0" sldId="402"/>
        </pc:sldMkLst>
        <pc:spChg chg="mod">
          <ac:chgData name="Alexander Tevzadze" userId="a8cef4de59c3fb7d" providerId="LiveId" clId="{001FE859-3AA9-48C1-9318-DA584DD888EC}" dt="2025-10-12T18:05:46.843" v="1256"/>
          <ac:spMkLst>
            <pc:docMk/>
            <pc:sldMk cId="0" sldId="402"/>
            <ac:spMk id="7172" creationId="{16F40717-7903-DB6B-96A1-6B9BCF29371F}"/>
          </ac:spMkLst>
        </pc:spChg>
        <pc:picChg chg="mod">
          <ac:chgData name="Alexander Tevzadze" userId="a8cef4de59c3fb7d" providerId="LiveId" clId="{001FE859-3AA9-48C1-9318-DA584DD888EC}" dt="2025-10-12T18:10:18.484" v="1310" actId="1035"/>
          <ac:picMkLst>
            <pc:docMk/>
            <pc:sldMk cId="0" sldId="402"/>
            <ac:picMk id="7171" creationId="{5D2B479B-3237-0DA8-0ED9-3684F79E3648}"/>
          </ac:picMkLst>
        </pc:picChg>
      </pc:sldChg>
      <pc:sldChg chg="modSp add">
        <pc:chgData name="Alexander Tevzadze" userId="a8cef4de59c3fb7d" providerId="LiveId" clId="{001FE859-3AA9-48C1-9318-DA584DD888EC}" dt="2025-10-12T18:05:51.446" v="1257"/>
        <pc:sldMkLst>
          <pc:docMk/>
          <pc:sldMk cId="0" sldId="403"/>
        </pc:sldMkLst>
        <pc:spChg chg="mod">
          <ac:chgData name="Alexander Tevzadze" userId="a8cef4de59c3fb7d" providerId="LiveId" clId="{001FE859-3AA9-48C1-9318-DA584DD888EC}" dt="2025-10-12T18:05:51.446" v="1257"/>
          <ac:spMkLst>
            <pc:docMk/>
            <pc:sldMk cId="0" sldId="403"/>
            <ac:spMk id="8196" creationId="{8283A5E8-FA78-9988-6A06-CCF24F4425BF}"/>
          </ac:spMkLst>
        </pc:spChg>
      </pc:sldChg>
      <pc:sldChg chg="modSp add">
        <pc:chgData name="Alexander Tevzadze" userId="a8cef4de59c3fb7d" providerId="LiveId" clId="{001FE859-3AA9-48C1-9318-DA584DD888EC}" dt="2025-10-12T18:05:58.055" v="1258"/>
        <pc:sldMkLst>
          <pc:docMk/>
          <pc:sldMk cId="0" sldId="404"/>
        </pc:sldMkLst>
        <pc:spChg chg="mod">
          <ac:chgData name="Alexander Tevzadze" userId="a8cef4de59c3fb7d" providerId="LiveId" clId="{001FE859-3AA9-48C1-9318-DA584DD888EC}" dt="2025-10-12T18:05:58.055" v="1258"/>
          <ac:spMkLst>
            <pc:docMk/>
            <pc:sldMk cId="0" sldId="404"/>
            <ac:spMk id="9236" creationId="{46FB1E20-79F2-8C36-2815-B504FDFB5C61}"/>
          </ac:spMkLst>
        </pc:spChg>
      </pc:sldChg>
      <pc:sldChg chg="modSp add">
        <pc:chgData name="Alexander Tevzadze" userId="a8cef4de59c3fb7d" providerId="LiveId" clId="{001FE859-3AA9-48C1-9318-DA584DD888EC}" dt="2025-10-12T18:06:02.311" v="1259"/>
        <pc:sldMkLst>
          <pc:docMk/>
          <pc:sldMk cId="0" sldId="405"/>
        </pc:sldMkLst>
        <pc:spChg chg="mod">
          <ac:chgData name="Alexander Tevzadze" userId="a8cef4de59c3fb7d" providerId="LiveId" clId="{001FE859-3AA9-48C1-9318-DA584DD888EC}" dt="2025-10-12T18:06:02.311" v="1259"/>
          <ac:spMkLst>
            <pc:docMk/>
            <pc:sldMk cId="0" sldId="405"/>
            <ac:spMk id="10251" creationId="{03AAD591-FFF4-5855-9889-670BD3F16635}"/>
          </ac:spMkLst>
        </pc:spChg>
      </pc:sldChg>
      <pc:sldChg chg="modSp add">
        <pc:chgData name="Alexander Tevzadze" userId="a8cef4de59c3fb7d" providerId="LiveId" clId="{001FE859-3AA9-48C1-9318-DA584DD888EC}" dt="2025-10-12T18:06:06.269" v="1260"/>
        <pc:sldMkLst>
          <pc:docMk/>
          <pc:sldMk cId="0" sldId="406"/>
        </pc:sldMkLst>
        <pc:spChg chg="mod">
          <ac:chgData name="Alexander Tevzadze" userId="a8cef4de59c3fb7d" providerId="LiveId" clId="{001FE859-3AA9-48C1-9318-DA584DD888EC}" dt="2025-10-12T18:06:06.269" v="1260"/>
          <ac:spMkLst>
            <pc:docMk/>
            <pc:sldMk cId="0" sldId="406"/>
            <ac:spMk id="11289" creationId="{112EB380-8639-EF9D-A0A1-F1AE0EAE37B6}"/>
          </ac:spMkLst>
        </pc:spChg>
      </pc:sldChg>
      <pc:sldChg chg="modSp add mod">
        <pc:chgData name="Alexander Tevzadze" userId="a8cef4de59c3fb7d" providerId="LiveId" clId="{001FE859-3AA9-48C1-9318-DA584DD888EC}" dt="2025-10-12T18:06:13.135" v="1263"/>
        <pc:sldMkLst>
          <pc:docMk/>
          <pc:sldMk cId="0" sldId="407"/>
        </pc:sldMkLst>
        <pc:spChg chg="mod">
          <ac:chgData name="Alexander Tevzadze" userId="a8cef4de59c3fb7d" providerId="LiveId" clId="{001FE859-3AA9-48C1-9318-DA584DD888EC}" dt="2025-10-12T18:06:13.135" v="1263"/>
          <ac:spMkLst>
            <pc:docMk/>
            <pc:sldMk cId="0" sldId="407"/>
            <ac:spMk id="12298" creationId="{001940FE-12B8-3ECF-A94F-CFF3CA230C71}"/>
          </ac:spMkLst>
        </pc:spChg>
      </pc:sldChg>
      <pc:sldChg chg="modSp add">
        <pc:chgData name="Alexander Tevzadze" userId="a8cef4de59c3fb7d" providerId="LiveId" clId="{001FE859-3AA9-48C1-9318-DA584DD888EC}" dt="2025-10-12T18:06:17.611" v="1264"/>
        <pc:sldMkLst>
          <pc:docMk/>
          <pc:sldMk cId="0" sldId="408"/>
        </pc:sldMkLst>
        <pc:spChg chg="mod">
          <ac:chgData name="Alexander Tevzadze" userId="a8cef4de59c3fb7d" providerId="LiveId" clId="{001FE859-3AA9-48C1-9318-DA584DD888EC}" dt="2025-10-12T18:06:17.611" v="1264"/>
          <ac:spMkLst>
            <pc:docMk/>
            <pc:sldMk cId="0" sldId="408"/>
            <ac:spMk id="13315" creationId="{E70DDC79-FF02-88E7-5B83-88C386075A7A}"/>
          </ac:spMkLst>
        </pc:spChg>
      </pc:sldChg>
      <pc:sldChg chg="modSp add mod">
        <pc:chgData name="Alexander Tevzadze" userId="a8cef4de59c3fb7d" providerId="LiveId" clId="{001FE859-3AA9-48C1-9318-DA584DD888EC}" dt="2025-10-12T18:14:56.975" v="1359" actId="20577"/>
        <pc:sldMkLst>
          <pc:docMk/>
          <pc:sldMk cId="0" sldId="409"/>
        </pc:sldMkLst>
        <pc:spChg chg="mod">
          <ac:chgData name="Alexander Tevzadze" userId="a8cef4de59c3fb7d" providerId="LiveId" clId="{001FE859-3AA9-48C1-9318-DA584DD888EC}" dt="2025-10-12T18:14:56.975" v="1359" actId="20577"/>
          <ac:spMkLst>
            <pc:docMk/>
            <pc:sldMk cId="0" sldId="409"/>
            <ac:spMk id="14338" creationId="{716E8C18-5227-BF60-40A7-BF61A8C0D487}"/>
          </ac:spMkLst>
        </pc:spChg>
        <pc:spChg chg="mod">
          <ac:chgData name="Alexander Tevzadze" userId="a8cef4de59c3fb7d" providerId="LiveId" clId="{001FE859-3AA9-48C1-9318-DA584DD888EC}" dt="2025-10-12T18:06:27.898" v="1266" actId="20577"/>
          <ac:spMkLst>
            <pc:docMk/>
            <pc:sldMk cId="0" sldId="409"/>
            <ac:spMk id="14349" creationId="{4D51974B-29DC-F5A2-2F92-277C3CBC2F51}"/>
          </ac:spMkLst>
        </pc:spChg>
      </pc:sldChg>
      <pc:sldChg chg="modSp add">
        <pc:chgData name="Alexander Tevzadze" userId="a8cef4de59c3fb7d" providerId="LiveId" clId="{001FE859-3AA9-48C1-9318-DA584DD888EC}" dt="2025-10-12T18:06:33.897" v="1267"/>
        <pc:sldMkLst>
          <pc:docMk/>
          <pc:sldMk cId="0" sldId="410"/>
        </pc:sldMkLst>
        <pc:spChg chg="mod">
          <ac:chgData name="Alexander Tevzadze" userId="a8cef4de59c3fb7d" providerId="LiveId" clId="{001FE859-3AA9-48C1-9318-DA584DD888EC}" dt="2025-10-12T18:06:33.897" v="1267"/>
          <ac:spMkLst>
            <pc:docMk/>
            <pc:sldMk cId="0" sldId="410"/>
            <ac:spMk id="15372" creationId="{83747FA4-36B0-C0C2-1D8E-5AA93090A3DA}"/>
          </ac:spMkLst>
        </pc:spChg>
      </pc:sldChg>
      <pc:sldChg chg="modSp add">
        <pc:chgData name="Alexander Tevzadze" userId="a8cef4de59c3fb7d" providerId="LiveId" clId="{001FE859-3AA9-48C1-9318-DA584DD888EC}" dt="2025-10-12T18:06:40.966" v="1268"/>
        <pc:sldMkLst>
          <pc:docMk/>
          <pc:sldMk cId="0" sldId="411"/>
        </pc:sldMkLst>
        <pc:spChg chg="mod">
          <ac:chgData name="Alexander Tevzadze" userId="a8cef4de59c3fb7d" providerId="LiveId" clId="{001FE859-3AA9-48C1-9318-DA584DD888EC}" dt="2025-10-12T18:06:40.966" v="1268"/>
          <ac:spMkLst>
            <pc:docMk/>
            <pc:sldMk cId="0" sldId="411"/>
            <ac:spMk id="16396" creationId="{ECA65CAC-B1B4-FD5B-73F4-ACDE3A70C3BA}"/>
          </ac:spMkLst>
        </pc:spChg>
      </pc:sldChg>
      <pc:sldChg chg="modSp add">
        <pc:chgData name="Alexander Tevzadze" userId="a8cef4de59c3fb7d" providerId="LiveId" clId="{001FE859-3AA9-48C1-9318-DA584DD888EC}" dt="2025-10-12T18:06:44.737" v="1269"/>
        <pc:sldMkLst>
          <pc:docMk/>
          <pc:sldMk cId="0" sldId="412"/>
        </pc:sldMkLst>
        <pc:spChg chg="mod">
          <ac:chgData name="Alexander Tevzadze" userId="a8cef4de59c3fb7d" providerId="LiveId" clId="{001FE859-3AA9-48C1-9318-DA584DD888EC}" dt="2025-10-12T18:06:44.737" v="1269"/>
          <ac:spMkLst>
            <pc:docMk/>
            <pc:sldMk cId="0" sldId="412"/>
            <ac:spMk id="17420" creationId="{82B19023-F83E-A736-6991-E653F8766D95}"/>
          </ac:spMkLst>
        </pc:spChg>
      </pc:sldChg>
      <pc:sldChg chg="modSp add">
        <pc:chgData name="Alexander Tevzadze" userId="a8cef4de59c3fb7d" providerId="LiveId" clId="{001FE859-3AA9-48C1-9318-DA584DD888EC}" dt="2025-10-12T18:06:51.787" v="1270"/>
        <pc:sldMkLst>
          <pc:docMk/>
          <pc:sldMk cId="0" sldId="413"/>
        </pc:sldMkLst>
        <pc:spChg chg="mod">
          <ac:chgData name="Alexander Tevzadze" userId="a8cef4de59c3fb7d" providerId="LiveId" clId="{001FE859-3AA9-48C1-9318-DA584DD888EC}" dt="2025-10-12T18:06:51.787" v="1270"/>
          <ac:spMkLst>
            <pc:docMk/>
            <pc:sldMk cId="0" sldId="413"/>
            <ac:spMk id="18442" creationId="{E6854AF3-2C4A-C59E-2613-62614D0019D5}"/>
          </ac:spMkLst>
        </pc:spChg>
      </pc:sldChg>
      <pc:sldChg chg="modSp add">
        <pc:chgData name="Alexander Tevzadze" userId="a8cef4de59c3fb7d" providerId="LiveId" clId="{001FE859-3AA9-48C1-9318-DA584DD888EC}" dt="2025-10-12T18:07:00.537" v="1271"/>
        <pc:sldMkLst>
          <pc:docMk/>
          <pc:sldMk cId="0" sldId="414"/>
        </pc:sldMkLst>
        <pc:spChg chg="mod">
          <ac:chgData name="Alexander Tevzadze" userId="a8cef4de59c3fb7d" providerId="LiveId" clId="{001FE859-3AA9-48C1-9318-DA584DD888EC}" dt="2025-10-12T18:07:00.537" v="1271"/>
          <ac:spMkLst>
            <pc:docMk/>
            <pc:sldMk cId="0" sldId="414"/>
            <ac:spMk id="19468" creationId="{041E4711-D28E-0578-757E-66040C545ABE}"/>
          </ac:spMkLst>
        </pc:spChg>
      </pc:sldChg>
      <pc:sldChg chg="modSp add">
        <pc:chgData name="Alexander Tevzadze" userId="a8cef4de59c3fb7d" providerId="LiveId" clId="{001FE859-3AA9-48C1-9318-DA584DD888EC}" dt="2025-10-12T18:07:03.898" v="1272"/>
        <pc:sldMkLst>
          <pc:docMk/>
          <pc:sldMk cId="0" sldId="415"/>
        </pc:sldMkLst>
        <pc:spChg chg="mod">
          <ac:chgData name="Alexander Tevzadze" userId="a8cef4de59c3fb7d" providerId="LiveId" clId="{001FE859-3AA9-48C1-9318-DA584DD888EC}" dt="2025-10-12T18:07:03.898" v="1272"/>
          <ac:spMkLst>
            <pc:docMk/>
            <pc:sldMk cId="0" sldId="415"/>
            <ac:spMk id="20496" creationId="{7FC05417-D0E1-7E28-EE09-90EF37A034D7}"/>
          </ac:spMkLst>
        </pc:spChg>
      </pc:sldChg>
      <pc:sldChg chg="modSp add">
        <pc:chgData name="Alexander Tevzadze" userId="a8cef4de59c3fb7d" providerId="LiveId" clId="{001FE859-3AA9-48C1-9318-DA584DD888EC}" dt="2025-10-12T18:07:07.226" v="1273"/>
        <pc:sldMkLst>
          <pc:docMk/>
          <pc:sldMk cId="0" sldId="416"/>
        </pc:sldMkLst>
        <pc:spChg chg="mod">
          <ac:chgData name="Alexander Tevzadze" userId="a8cef4de59c3fb7d" providerId="LiveId" clId="{001FE859-3AA9-48C1-9318-DA584DD888EC}" dt="2025-10-12T18:07:07.226" v="1273"/>
          <ac:spMkLst>
            <pc:docMk/>
            <pc:sldMk cId="0" sldId="416"/>
            <ac:spMk id="21520" creationId="{2589BE79-436D-0229-3C95-0CBA99073920}"/>
          </ac:spMkLst>
        </pc:spChg>
      </pc:sldChg>
      <pc:sldChg chg="addSp delSp modSp add mod modAnim">
        <pc:chgData name="Alexander Tevzadze" userId="a8cef4de59c3fb7d" providerId="LiveId" clId="{001FE859-3AA9-48C1-9318-DA584DD888EC}" dt="2025-10-12T18:19:59.867" v="1374" actId="1076"/>
        <pc:sldMkLst>
          <pc:docMk/>
          <pc:sldMk cId="0" sldId="417"/>
        </pc:sldMkLst>
        <pc:spChg chg="mod">
          <ac:chgData name="Alexander Tevzadze" userId="a8cef4de59c3fb7d" providerId="LiveId" clId="{001FE859-3AA9-48C1-9318-DA584DD888EC}" dt="2025-10-12T18:07:11.090" v="1274"/>
          <ac:spMkLst>
            <pc:docMk/>
            <pc:sldMk cId="0" sldId="417"/>
            <ac:spMk id="22533" creationId="{F451DBEA-D3CE-C22F-61E0-C2F7AB2CDABF}"/>
          </ac:spMkLst>
        </pc:spChg>
        <pc:picChg chg="add mod">
          <ac:chgData name="Alexander Tevzadze" userId="a8cef4de59c3fb7d" providerId="LiveId" clId="{001FE859-3AA9-48C1-9318-DA584DD888EC}" dt="2025-10-12T18:19:57.537" v="1373" actId="1076"/>
          <ac:picMkLst>
            <pc:docMk/>
            <pc:sldMk cId="0" sldId="417"/>
            <ac:picMk id="2" creationId="{2ABA64C9-4881-991D-FF19-4F002DF57B69}"/>
          </ac:picMkLst>
        </pc:picChg>
        <pc:picChg chg="add mod">
          <ac:chgData name="Alexander Tevzadze" userId="a8cef4de59c3fb7d" providerId="LiveId" clId="{001FE859-3AA9-48C1-9318-DA584DD888EC}" dt="2025-10-12T18:19:59.867" v="1374" actId="1076"/>
          <ac:picMkLst>
            <pc:docMk/>
            <pc:sldMk cId="0" sldId="417"/>
            <ac:picMk id="3" creationId="{B9915FD6-E108-FAE1-9EFF-AA9E02CA9EC5}"/>
          </ac:picMkLst>
        </pc:picChg>
        <pc:picChg chg="del">
          <ac:chgData name="Alexander Tevzadze" userId="a8cef4de59c3fb7d" providerId="LiveId" clId="{001FE859-3AA9-48C1-9318-DA584DD888EC}" dt="2025-10-12T18:19:06.856" v="1360" actId="478"/>
          <ac:picMkLst>
            <pc:docMk/>
            <pc:sldMk cId="0" sldId="417"/>
            <ac:picMk id="290820" creationId="{CC34145D-DD58-7985-DC68-46A34E895FDE}"/>
          </ac:picMkLst>
        </pc:picChg>
        <pc:picChg chg="del">
          <ac:chgData name="Alexander Tevzadze" userId="a8cef4de59c3fb7d" providerId="LiveId" clId="{001FE859-3AA9-48C1-9318-DA584DD888EC}" dt="2025-10-12T18:19:07.422" v="1361" actId="478"/>
          <ac:picMkLst>
            <pc:docMk/>
            <pc:sldMk cId="0" sldId="417"/>
            <ac:picMk id="290821" creationId="{ADD77EA3-3BDC-5EB8-E2F9-A89CAD0B84B7}"/>
          </ac:picMkLst>
        </pc:picChg>
      </pc:sldChg>
      <pc:sldChg chg="modSp add">
        <pc:chgData name="Alexander Tevzadze" userId="a8cef4de59c3fb7d" providerId="LiveId" clId="{001FE859-3AA9-48C1-9318-DA584DD888EC}" dt="2025-10-12T18:07:14.434" v="1275"/>
        <pc:sldMkLst>
          <pc:docMk/>
          <pc:sldMk cId="0" sldId="418"/>
        </pc:sldMkLst>
        <pc:spChg chg="mod">
          <ac:chgData name="Alexander Tevzadze" userId="a8cef4de59c3fb7d" providerId="LiveId" clId="{001FE859-3AA9-48C1-9318-DA584DD888EC}" dt="2025-10-12T18:07:14.434" v="1275"/>
          <ac:spMkLst>
            <pc:docMk/>
            <pc:sldMk cId="0" sldId="418"/>
            <ac:spMk id="23564" creationId="{9969C1BF-C17F-CF73-9D01-7ABC48DC6654}"/>
          </ac:spMkLst>
        </pc:spChg>
      </pc:sldChg>
      <pc:sldChg chg="modSp add">
        <pc:chgData name="Alexander Tevzadze" userId="a8cef4de59c3fb7d" providerId="LiveId" clId="{001FE859-3AA9-48C1-9318-DA584DD888EC}" dt="2025-10-12T18:07:20.465" v="1276"/>
        <pc:sldMkLst>
          <pc:docMk/>
          <pc:sldMk cId="0" sldId="419"/>
        </pc:sldMkLst>
        <pc:spChg chg="mod">
          <ac:chgData name="Alexander Tevzadze" userId="a8cef4de59c3fb7d" providerId="LiveId" clId="{001FE859-3AA9-48C1-9318-DA584DD888EC}" dt="2025-10-12T18:07:20.465" v="1276"/>
          <ac:spMkLst>
            <pc:docMk/>
            <pc:sldMk cId="0" sldId="419"/>
            <ac:spMk id="24587" creationId="{A6FD06E6-5BEB-046F-9F85-41F76A3E82AA}"/>
          </ac:spMkLst>
        </pc:spChg>
      </pc:sldChg>
      <pc:sldChg chg="modSp add">
        <pc:chgData name="Alexander Tevzadze" userId="a8cef4de59c3fb7d" providerId="LiveId" clId="{001FE859-3AA9-48C1-9318-DA584DD888EC}" dt="2025-10-12T18:07:26.321" v="1278"/>
        <pc:sldMkLst>
          <pc:docMk/>
          <pc:sldMk cId="0" sldId="420"/>
        </pc:sldMkLst>
        <pc:spChg chg="mod">
          <ac:chgData name="Alexander Tevzadze" userId="a8cef4de59c3fb7d" providerId="LiveId" clId="{001FE859-3AA9-48C1-9318-DA584DD888EC}" dt="2025-10-12T18:07:26.321" v="1278"/>
          <ac:spMkLst>
            <pc:docMk/>
            <pc:sldMk cId="0" sldId="420"/>
            <ac:spMk id="26630" creationId="{6FEC38DE-3618-35F8-EDA9-0C17D5287277}"/>
          </ac:spMkLst>
        </pc:spChg>
      </pc:sldChg>
      <pc:sldChg chg="modSp add">
        <pc:chgData name="Alexander Tevzadze" userId="a8cef4de59c3fb7d" providerId="LiveId" clId="{001FE859-3AA9-48C1-9318-DA584DD888EC}" dt="2025-10-12T18:07:30.361" v="1279"/>
        <pc:sldMkLst>
          <pc:docMk/>
          <pc:sldMk cId="0" sldId="421"/>
        </pc:sldMkLst>
        <pc:spChg chg="mod">
          <ac:chgData name="Alexander Tevzadze" userId="a8cef4de59c3fb7d" providerId="LiveId" clId="{001FE859-3AA9-48C1-9318-DA584DD888EC}" dt="2025-10-12T18:07:30.361" v="1279"/>
          <ac:spMkLst>
            <pc:docMk/>
            <pc:sldMk cId="0" sldId="421"/>
            <ac:spMk id="27660" creationId="{5937DC38-FA79-866B-510A-D2DFBF16CB23}"/>
          </ac:spMkLst>
        </pc:spChg>
      </pc:sldChg>
      <pc:sldChg chg="modSp add">
        <pc:chgData name="Alexander Tevzadze" userId="a8cef4de59c3fb7d" providerId="LiveId" clId="{001FE859-3AA9-48C1-9318-DA584DD888EC}" dt="2025-10-12T18:07:36.487" v="1280"/>
        <pc:sldMkLst>
          <pc:docMk/>
          <pc:sldMk cId="0" sldId="422"/>
        </pc:sldMkLst>
        <pc:spChg chg="mod">
          <ac:chgData name="Alexander Tevzadze" userId="a8cef4de59c3fb7d" providerId="LiveId" clId="{001FE859-3AA9-48C1-9318-DA584DD888EC}" dt="2025-10-12T18:07:36.487" v="1280"/>
          <ac:spMkLst>
            <pc:docMk/>
            <pc:sldMk cId="0" sldId="422"/>
            <ac:spMk id="28676" creationId="{EAEB0969-7962-E413-CB95-C9E6598827A5}"/>
          </ac:spMkLst>
        </pc:spChg>
      </pc:sldChg>
      <pc:sldChg chg="modSp add">
        <pc:chgData name="Alexander Tevzadze" userId="a8cef4de59c3fb7d" providerId="LiveId" clId="{001FE859-3AA9-48C1-9318-DA584DD888EC}" dt="2025-10-12T18:08:14.724" v="1282"/>
        <pc:sldMkLst>
          <pc:docMk/>
          <pc:sldMk cId="0" sldId="423"/>
        </pc:sldMkLst>
        <pc:spChg chg="mod">
          <ac:chgData name="Alexander Tevzadze" userId="a8cef4de59c3fb7d" providerId="LiveId" clId="{001FE859-3AA9-48C1-9318-DA584DD888EC}" dt="2025-10-12T18:08:14.724" v="1282"/>
          <ac:spMkLst>
            <pc:docMk/>
            <pc:sldMk cId="0" sldId="423"/>
            <ac:spMk id="30723" creationId="{018E062F-AAD9-FE23-B346-8AFA8D5BE59C}"/>
          </ac:spMkLst>
        </pc:spChg>
      </pc:sldChg>
      <pc:sldChg chg="modSp add">
        <pc:chgData name="Alexander Tevzadze" userId="a8cef4de59c3fb7d" providerId="LiveId" clId="{001FE859-3AA9-48C1-9318-DA584DD888EC}" dt="2025-10-12T18:08:18.918" v="1283"/>
        <pc:sldMkLst>
          <pc:docMk/>
          <pc:sldMk cId="0" sldId="424"/>
        </pc:sldMkLst>
        <pc:spChg chg="mod">
          <ac:chgData name="Alexander Tevzadze" userId="a8cef4de59c3fb7d" providerId="LiveId" clId="{001FE859-3AA9-48C1-9318-DA584DD888EC}" dt="2025-10-12T18:08:18.918" v="1283"/>
          <ac:spMkLst>
            <pc:docMk/>
            <pc:sldMk cId="0" sldId="424"/>
            <ac:spMk id="31754" creationId="{46208330-FA52-3603-9446-6048DCEB3578}"/>
          </ac:spMkLst>
        </pc:spChg>
      </pc:sldChg>
      <pc:sldChg chg="modSp add">
        <pc:chgData name="Alexander Tevzadze" userId="a8cef4de59c3fb7d" providerId="LiveId" clId="{001FE859-3AA9-48C1-9318-DA584DD888EC}" dt="2025-10-12T18:08:22.687" v="1284"/>
        <pc:sldMkLst>
          <pc:docMk/>
          <pc:sldMk cId="0" sldId="425"/>
        </pc:sldMkLst>
        <pc:spChg chg="mod">
          <ac:chgData name="Alexander Tevzadze" userId="a8cef4de59c3fb7d" providerId="LiveId" clId="{001FE859-3AA9-48C1-9318-DA584DD888EC}" dt="2025-10-12T18:08:22.687" v="1284"/>
          <ac:spMkLst>
            <pc:docMk/>
            <pc:sldMk cId="0" sldId="425"/>
            <ac:spMk id="32788" creationId="{7DFD1E9B-8868-98F9-E9CD-78D7A5DF655F}"/>
          </ac:spMkLst>
        </pc:spChg>
      </pc:sldChg>
      <pc:sldChg chg="modSp add">
        <pc:chgData name="Alexander Tevzadze" userId="a8cef4de59c3fb7d" providerId="LiveId" clId="{001FE859-3AA9-48C1-9318-DA584DD888EC}" dt="2025-10-12T18:08:30.603" v="1285"/>
        <pc:sldMkLst>
          <pc:docMk/>
          <pc:sldMk cId="0" sldId="426"/>
        </pc:sldMkLst>
        <pc:spChg chg="mod">
          <ac:chgData name="Alexander Tevzadze" userId="a8cef4de59c3fb7d" providerId="LiveId" clId="{001FE859-3AA9-48C1-9318-DA584DD888EC}" dt="2025-10-12T18:08:30.603" v="1285"/>
          <ac:spMkLst>
            <pc:docMk/>
            <pc:sldMk cId="0" sldId="426"/>
            <ac:spMk id="33796" creationId="{2AB939F0-0316-364F-FD5B-872F24826D44}"/>
          </ac:spMkLst>
        </pc:spChg>
      </pc:sldChg>
      <pc:sldChg chg="modSp add">
        <pc:chgData name="Alexander Tevzadze" userId="a8cef4de59c3fb7d" providerId="LiveId" clId="{001FE859-3AA9-48C1-9318-DA584DD888EC}" dt="2025-10-12T18:08:35.173" v="1286"/>
        <pc:sldMkLst>
          <pc:docMk/>
          <pc:sldMk cId="0" sldId="427"/>
        </pc:sldMkLst>
        <pc:spChg chg="mod">
          <ac:chgData name="Alexander Tevzadze" userId="a8cef4de59c3fb7d" providerId="LiveId" clId="{001FE859-3AA9-48C1-9318-DA584DD888EC}" dt="2025-10-12T18:08:35.173" v="1286"/>
          <ac:spMkLst>
            <pc:docMk/>
            <pc:sldMk cId="0" sldId="427"/>
            <ac:spMk id="34819" creationId="{D5D7BD46-04D2-1166-44C4-F74C699576FD}"/>
          </ac:spMkLst>
        </pc:spChg>
      </pc:sldChg>
      <pc:sldChg chg="modSp add">
        <pc:chgData name="Alexander Tevzadze" userId="a8cef4de59c3fb7d" providerId="LiveId" clId="{001FE859-3AA9-48C1-9318-DA584DD888EC}" dt="2025-10-12T18:08:38" v="1287"/>
        <pc:sldMkLst>
          <pc:docMk/>
          <pc:sldMk cId="0" sldId="428"/>
        </pc:sldMkLst>
        <pc:spChg chg="mod">
          <ac:chgData name="Alexander Tevzadze" userId="a8cef4de59c3fb7d" providerId="LiveId" clId="{001FE859-3AA9-48C1-9318-DA584DD888EC}" dt="2025-10-12T18:08:38" v="1287"/>
          <ac:spMkLst>
            <pc:docMk/>
            <pc:sldMk cId="0" sldId="428"/>
            <ac:spMk id="35844" creationId="{40A2284B-1564-C15E-F535-94080BBE0D2F}"/>
          </ac:spMkLst>
        </pc:spChg>
      </pc:sldChg>
      <pc:sldChg chg="addSp delSp modSp add mod modAnim">
        <pc:chgData name="Alexander Tevzadze" userId="a8cef4de59c3fb7d" providerId="LiveId" clId="{001FE859-3AA9-48C1-9318-DA584DD888EC}" dt="2025-10-12T18:44:09.826" v="1382" actId="1076"/>
        <pc:sldMkLst>
          <pc:docMk/>
          <pc:sldMk cId="0" sldId="429"/>
        </pc:sldMkLst>
        <pc:spChg chg="mod">
          <ac:chgData name="Alexander Tevzadze" userId="a8cef4de59c3fb7d" providerId="LiveId" clId="{001FE859-3AA9-48C1-9318-DA584DD888EC}" dt="2025-10-12T18:08:44.132" v="1289" actId="20577"/>
          <ac:spMkLst>
            <pc:docMk/>
            <pc:sldMk cId="0" sldId="429"/>
            <ac:spMk id="36869" creationId="{26D44A5F-10AB-2A98-09EE-32A8873FCA00}"/>
          </ac:spMkLst>
        </pc:spChg>
        <pc:picChg chg="add mod">
          <ac:chgData name="Alexander Tevzadze" userId="a8cef4de59c3fb7d" providerId="LiveId" clId="{001FE859-3AA9-48C1-9318-DA584DD888EC}" dt="2025-10-12T18:44:09.826" v="1382" actId="1076"/>
          <ac:picMkLst>
            <pc:docMk/>
            <pc:sldMk cId="0" sldId="429"/>
            <ac:picMk id="2" creationId="{34A55A21-F57B-3222-F9A5-EA36894832EE}"/>
          </ac:picMkLst>
        </pc:picChg>
        <pc:picChg chg="del">
          <ac:chgData name="Alexander Tevzadze" userId="a8cef4de59c3fb7d" providerId="LiveId" clId="{001FE859-3AA9-48C1-9318-DA584DD888EC}" dt="2025-10-12T18:43:14.175" v="1375" actId="478"/>
          <ac:picMkLst>
            <pc:docMk/>
            <pc:sldMk cId="0" sldId="429"/>
            <ac:picMk id="274443" creationId="{AD7AD1A0-AF3D-6E93-D251-04E548F935E5}"/>
          </ac:picMkLst>
        </pc:picChg>
      </pc:sldChg>
      <pc:sldChg chg="modSp add">
        <pc:chgData name="Alexander Tevzadze" userId="a8cef4de59c3fb7d" providerId="LiveId" clId="{001FE859-3AA9-48C1-9318-DA584DD888EC}" dt="2025-10-12T18:08:49.954" v="1290"/>
        <pc:sldMkLst>
          <pc:docMk/>
          <pc:sldMk cId="0" sldId="430"/>
        </pc:sldMkLst>
        <pc:spChg chg="mod">
          <ac:chgData name="Alexander Tevzadze" userId="a8cef4de59c3fb7d" providerId="LiveId" clId="{001FE859-3AA9-48C1-9318-DA584DD888EC}" dt="2025-10-12T18:08:49.954" v="1290"/>
          <ac:spMkLst>
            <pc:docMk/>
            <pc:sldMk cId="0" sldId="430"/>
            <ac:spMk id="37892" creationId="{5166A612-735A-134F-4F2D-302348FF145E}"/>
          </ac:spMkLst>
        </pc:spChg>
      </pc:sldChg>
      <pc:sldChg chg="modSp add">
        <pc:chgData name="Alexander Tevzadze" userId="a8cef4de59c3fb7d" providerId="LiveId" clId="{001FE859-3AA9-48C1-9318-DA584DD888EC}" dt="2025-10-12T18:08:54.633" v="1291"/>
        <pc:sldMkLst>
          <pc:docMk/>
          <pc:sldMk cId="0" sldId="431"/>
        </pc:sldMkLst>
        <pc:spChg chg="mod">
          <ac:chgData name="Alexander Tevzadze" userId="a8cef4de59c3fb7d" providerId="LiveId" clId="{001FE859-3AA9-48C1-9318-DA584DD888EC}" dt="2025-10-12T18:08:54.633" v="1291"/>
          <ac:spMkLst>
            <pc:docMk/>
            <pc:sldMk cId="0" sldId="431"/>
            <ac:spMk id="38915" creationId="{7570BAF1-FCE8-4F0F-174F-FC76C47952D5}"/>
          </ac:spMkLst>
        </pc:spChg>
      </pc:sldChg>
      <pc:sldChg chg="modSp add">
        <pc:chgData name="Alexander Tevzadze" userId="a8cef4de59c3fb7d" providerId="LiveId" clId="{001FE859-3AA9-48C1-9318-DA584DD888EC}" dt="2025-10-12T18:08:57.539" v="1292"/>
        <pc:sldMkLst>
          <pc:docMk/>
          <pc:sldMk cId="0" sldId="432"/>
        </pc:sldMkLst>
        <pc:spChg chg="mod">
          <ac:chgData name="Alexander Tevzadze" userId="a8cef4de59c3fb7d" providerId="LiveId" clId="{001FE859-3AA9-48C1-9318-DA584DD888EC}" dt="2025-10-12T18:08:57.539" v="1292"/>
          <ac:spMkLst>
            <pc:docMk/>
            <pc:sldMk cId="0" sldId="432"/>
            <ac:spMk id="39946" creationId="{4187BEEA-76C1-775E-AFB3-38D2B62CC72A}"/>
          </ac:spMkLst>
        </pc:spChg>
      </pc:sldChg>
      <pc:sldChg chg="modSp add">
        <pc:chgData name="Alexander Tevzadze" userId="a8cef4de59c3fb7d" providerId="LiveId" clId="{001FE859-3AA9-48C1-9318-DA584DD888EC}" dt="2025-10-12T18:09:00.726" v="1293"/>
        <pc:sldMkLst>
          <pc:docMk/>
          <pc:sldMk cId="0" sldId="433"/>
        </pc:sldMkLst>
        <pc:spChg chg="mod">
          <ac:chgData name="Alexander Tevzadze" userId="a8cef4de59c3fb7d" providerId="LiveId" clId="{001FE859-3AA9-48C1-9318-DA584DD888EC}" dt="2025-10-12T18:09:00.726" v="1293"/>
          <ac:spMkLst>
            <pc:docMk/>
            <pc:sldMk cId="0" sldId="433"/>
            <ac:spMk id="40966" creationId="{9F1FCE42-9E38-5B67-F364-CEFE837DA6C8}"/>
          </ac:spMkLst>
        </pc:spChg>
      </pc:sldChg>
      <pc:sldChg chg="modSp add">
        <pc:chgData name="Alexander Tevzadze" userId="a8cef4de59c3fb7d" providerId="LiveId" clId="{001FE859-3AA9-48C1-9318-DA584DD888EC}" dt="2025-10-12T18:09:03.757" v="1294"/>
        <pc:sldMkLst>
          <pc:docMk/>
          <pc:sldMk cId="0" sldId="434"/>
        </pc:sldMkLst>
        <pc:spChg chg="mod">
          <ac:chgData name="Alexander Tevzadze" userId="a8cef4de59c3fb7d" providerId="LiveId" clId="{001FE859-3AA9-48C1-9318-DA584DD888EC}" dt="2025-10-12T18:09:03.757" v="1294"/>
          <ac:spMkLst>
            <pc:docMk/>
            <pc:sldMk cId="0" sldId="434"/>
            <ac:spMk id="41995" creationId="{19FB4C94-93F0-D1CB-4BC1-5D32F9FE8B71}"/>
          </ac:spMkLst>
        </pc:spChg>
      </pc:sldChg>
      <pc:sldChg chg="modSp add mod">
        <pc:chgData name="Alexander Tevzadze" userId="a8cef4de59c3fb7d" providerId="LiveId" clId="{001FE859-3AA9-48C1-9318-DA584DD888EC}" dt="2025-10-12T18:45:08.327" v="1383" actId="6549"/>
        <pc:sldMkLst>
          <pc:docMk/>
          <pc:sldMk cId="0" sldId="435"/>
        </pc:sldMkLst>
        <pc:spChg chg="mod">
          <ac:chgData name="Alexander Tevzadze" userId="a8cef4de59c3fb7d" providerId="LiveId" clId="{001FE859-3AA9-48C1-9318-DA584DD888EC}" dt="2025-10-12T18:45:08.327" v="1383" actId="6549"/>
          <ac:spMkLst>
            <pc:docMk/>
            <pc:sldMk cId="0" sldId="435"/>
            <ac:spMk id="43010" creationId="{9750A73E-4E14-9932-709C-9935A7B0C664}"/>
          </ac:spMkLst>
        </pc:spChg>
        <pc:spChg chg="mod">
          <ac:chgData name="Alexander Tevzadze" userId="a8cef4de59c3fb7d" providerId="LiveId" clId="{001FE859-3AA9-48C1-9318-DA584DD888EC}" dt="2025-10-12T18:09:11.831" v="1295"/>
          <ac:spMkLst>
            <pc:docMk/>
            <pc:sldMk cId="0" sldId="435"/>
            <ac:spMk id="43011" creationId="{71E80022-F009-239B-56FB-EB9C34271ACB}"/>
          </ac:spMkLst>
        </pc:spChg>
      </pc:sldChg>
      <pc:sldChg chg="modSp add">
        <pc:chgData name="Alexander Tevzadze" userId="a8cef4de59c3fb7d" providerId="LiveId" clId="{001FE859-3AA9-48C1-9318-DA584DD888EC}" dt="2025-10-12T18:09:15.664" v="1296"/>
        <pc:sldMkLst>
          <pc:docMk/>
          <pc:sldMk cId="0" sldId="436"/>
        </pc:sldMkLst>
        <pc:spChg chg="mod">
          <ac:chgData name="Alexander Tevzadze" userId="a8cef4de59c3fb7d" providerId="LiveId" clId="{001FE859-3AA9-48C1-9318-DA584DD888EC}" dt="2025-10-12T18:09:15.664" v="1296"/>
          <ac:spMkLst>
            <pc:docMk/>
            <pc:sldMk cId="0" sldId="436"/>
            <ac:spMk id="44036" creationId="{BCA0D0BB-48F3-12B4-97FD-A7B77A0341CB}"/>
          </ac:spMkLst>
        </pc:spChg>
      </pc:sldChg>
      <pc:sldChg chg="addSp delSp modSp add mod modAnim">
        <pc:chgData name="Alexander Tevzadze" userId="a8cef4de59c3fb7d" providerId="LiveId" clId="{001FE859-3AA9-48C1-9318-DA584DD888EC}" dt="2025-10-12T18:46:34.026" v="1389" actId="14100"/>
        <pc:sldMkLst>
          <pc:docMk/>
          <pc:sldMk cId="0" sldId="437"/>
        </pc:sldMkLst>
        <pc:spChg chg="mod">
          <ac:chgData name="Alexander Tevzadze" userId="a8cef4de59c3fb7d" providerId="LiveId" clId="{001FE859-3AA9-48C1-9318-DA584DD888EC}" dt="2025-10-12T18:09:19.920" v="1297"/>
          <ac:spMkLst>
            <pc:docMk/>
            <pc:sldMk cId="0" sldId="437"/>
            <ac:spMk id="45060" creationId="{8A5CBCE2-0B31-779D-6E4F-B82EB23FD795}"/>
          </ac:spMkLst>
        </pc:spChg>
        <pc:picChg chg="add mod">
          <ac:chgData name="Alexander Tevzadze" userId="a8cef4de59c3fb7d" providerId="LiveId" clId="{001FE859-3AA9-48C1-9318-DA584DD888EC}" dt="2025-10-12T18:46:34.026" v="1389" actId="14100"/>
          <ac:picMkLst>
            <pc:docMk/>
            <pc:sldMk cId="0" sldId="437"/>
            <ac:picMk id="2" creationId="{0BE3C674-7012-8F69-FA38-26F3154FA31F}"/>
          </ac:picMkLst>
        </pc:picChg>
        <pc:picChg chg="del">
          <ac:chgData name="Alexander Tevzadze" userId="a8cef4de59c3fb7d" providerId="LiveId" clId="{001FE859-3AA9-48C1-9318-DA584DD888EC}" dt="2025-10-12T18:46:17.899" v="1384" actId="478"/>
          <ac:picMkLst>
            <pc:docMk/>
            <pc:sldMk cId="0" sldId="437"/>
            <ac:picMk id="6" creationId="{3402EFDC-2ECC-77EB-B32D-198662EE6413}"/>
          </ac:picMkLst>
        </pc:picChg>
      </pc:sldChg>
      <pc:sldChg chg="modSp add">
        <pc:chgData name="Alexander Tevzadze" userId="a8cef4de59c3fb7d" providerId="LiveId" clId="{001FE859-3AA9-48C1-9318-DA584DD888EC}" dt="2025-10-12T18:09:24.328" v="1298"/>
        <pc:sldMkLst>
          <pc:docMk/>
          <pc:sldMk cId="0" sldId="438"/>
        </pc:sldMkLst>
        <pc:spChg chg="mod">
          <ac:chgData name="Alexander Tevzadze" userId="a8cef4de59c3fb7d" providerId="LiveId" clId="{001FE859-3AA9-48C1-9318-DA584DD888EC}" dt="2025-10-12T18:09:24.328" v="1298"/>
          <ac:spMkLst>
            <pc:docMk/>
            <pc:sldMk cId="0" sldId="438"/>
            <ac:spMk id="46093" creationId="{D6D3849F-BA8D-5FB6-2952-4D40DEB445CA}"/>
          </ac:spMkLst>
        </pc:spChg>
      </pc:sldChg>
      <pc:sldChg chg="addSp delSp modSp add mod modAnim">
        <pc:chgData name="Alexander Tevzadze" userId="a8cef4de59c3fb7d" providerId="LiveId" clId="{001FE859-3AA9-48C1-9318-DA584DD888EC}" dt="2025-10-12T18:47:02.638" v="1395" actId="14100"/>
        <pc:sldMkLst>
          <pc:docMk/>
          <pc:sldMk cId="0" sldId="439"/>
        </pc:sldMkLst>
        <pc:spChg chg="mod">
          <ac:chgData name="Alexander Tevzadze" userId="a8cef4de59c3fb7d" providerId="LiveId" clId="{001FE859-3AA9-48C1-9318-DA584DD888EC}" dt="2025-10-12T18:09:29.597" v="1299"/>
          <ac:spMkLst>
            <pc:docMk/>
            <pc:sldMk cId="0" sldId="439"/>
            <ac:spMk id="47109" creationId="{3E906F11-1E8C-04CA-EAED-591E13813A91}"/>
          </ac:spMkLst>
        </pc:spChg>
        <pc:picChg chg="add mod">
          <ac:chgData name="Alexander Tevzadze" userId="a8cef4de59c3fb7d" providerId="LiveId" clId="{001FE859-3AA9-48C1-9318-DA584DD888EC}" dt="2025-10-12T18:47:02.638" v="1395" actId="14100"/>
          <ac:picMkLst>
            <pc:docMk/>
            <pc:sldMk cId="0" sldId="439"/>
            <ac:picMk id="2" creationId="{BA2424C7-8F89-0F67-B6B7-29E5F1D6225C}"/>
          </ac:picMkLst>
        </pc:picChg>
        <pc:picChg chg="del">
          <ac:chgData name="Alexander Tevzadze" userId="a8cef4de59c3fb7d" providerId="LiveId" clId="{001FE859-3AA9-48C1-9318-DA584DD888EC}" dt="2025-10-12T18:46:39.349" v="1390" actId="478"/>
          <ac:picMkLst>
            <pc:docMk/>
            <pc:sldMk cId="0" sldId="439"/>
            <ac:picMk id="292870" creationId="{35735280-4978-E37C-9318-1604B64DFB03}"/>
          </ac:picMkLst>
        </pc:picChg>
      </pc:sldChg>
      <pc:sldChg chg="modSp add">
        <pc:chgData name="Alexander Tevzadze" userId="a8cef4de59c3fb7d" providerId="LiveId" clId="{001FE859-3AA9-48C1-9318-DA584DD888EC}" dt="2025-10-12T18:09:33.005" v="1300"/>
        <pc:sldMkLst>
          <pc:docMk/>
          <pc:sldMk cId="0" sldId="440"/>
        </pc:sldMkLst>
        <pc:spChg chg="mod">
          <ac:chgData name="Alexander Tevzadze" userId="a8cef4de59c3fb7d" providerId="LiveId" clId="{001FE859-3AA9-48C1-9318-DA584DD888EC}" dt="2025-10-12T18:09:33.005" v="1300"/>
          <ac:spMkLst>
            <pc:docMk/>
            <pc:sldMk cId="0" sldId="440"/>
            <ac:spMk id="48131" creationId="{BA33CA3C-88D3-AD89-3B9D-24D67112803A}"/>
          </ac:spMkLst>
        </pc:spChg>
      </pc:sldChg>
      <pc:sldChg chg="modSp add">
        <pc:chgData name="Alexander Tevzadze" userId="a8cef4de59c3fb7d" providerId="LiveId" clId="{001FE859-3AA9-48C1-9318-DA584DD888EC}" dt="2025-10-12T18:09:36.035" v="1301"/>
        <pc:sldMkLst>
          <pc:docMk/>
          <pc:sldMk cId="0" sldId="441"/>
        </pc:sldMkLst>
        <pc:spChg chg="mod">
          <ac:chgData name="Alexander Tevzadze" userId="a8cef4de59c3fb7d" providerId="LiveId" clId="{001FE859-3AA9-48C1-9318-DA584DD888EC}" dt="2025-10-12T18:09:36.035" v="1301"/>
          <ac:spMkLst>
            <pc:docMk/>
            <pc:sldMk cId="0" sldId="441"/>
            <ac:spMk id="49165" creationId="{1D5BD859-8988-4A3C-3CA6-D7C04018C50A}"/>
          </ac:spMkLst>
        </pc:spChg>
      </pc:sldChg>
      <pc:sldChg chg="modSp add">
        <pc:chgData name="Alexander Tevzadze" userId="a8cef4de59c3fb7d" providerId="LiveId" clId="{001FE859-3AA9-48C1-9318-DA584DD888EC}" dt="2025-10-12T18:09:43.026" v="1302"/>
        <pc:sldMkLst>
          <pc:docMk/>
          <pc:sldMk cId="0" sldId="442"/>
        </pc:sldMkLst>
        <pc:spChg chg="mod">
          <ac:chgData name="Alexander Tevzadze" userId="a8cef4de59c3fb7d" providerId="LiveId" clId="{001FE859-3AA9-48C1-9318-DA584DD888EC}" dt="2025-10-12T18:09:43.026" v="1302"/>
          <ac:spMkLst>
            <pc:docMk/>
            <pc:sldMk cId="0" sldId="442"/>
            <ac:spMk id="50179" creationId="{337E3B42-4711-F168-4EC0-D5542740A158}"/>
          </ac:spMkLst>
        </pc:spChg>
      </pc:sldChg>
      <pc:sldChg chg="modSp add mod">
        <pc:chgData name="Alexander Tevzadze" userId="a8cef4de59c3fb7d" providerId="LiveId" clId="{001FE859-3AA9-48C1-9318-DA584DD888EC}" dt="2025-10-12T18:09:53.028" v="1307" actId="6549"/>
        <pc:sldMkLst>
          <pc:docMk/>
          <pc:sldMk cId="0" sldId="443"/>
        </pc:sldMkLst>
        <pc:spChg chg="mod">
          <ac:chgData name="Alexander Tevzadze" userId="a8cef4de59c3fb7d" providerId="LiveId" clId="{001FE859-3AA9-48C1-9318-DA584DD888EC}" dt="2025-10-12T18:09:53.028" v="1307" actId="6549"/>
          <ac:spMkLst>
            <pc:docMk/>
            <pc:sldMk cId="0" sldId="443"/>
            <ac:spMk id="51202" creationId="{9760A141-634D-600B-F184-B271E64BC97B}"/>
          </ac:spMkLst>
        </pc:spChg>
        <pc:spChg chg="mod">
          <ac:chgData name="Alexander Tevzadze" userId="a8cef4de59c3fb7d" providerId="LiveId" clId="{001FE859-3AA9-48C1-9318-DA584DD888EC}" dt="2025-10-12T18:09:48.817" v="1303"/>
          <ac:spMkLst>
            <pc:docMk/>
            <pc:sldMk cId="0" sldId="443"/>
            <ac:spMk id="51203" creationId="{9B5F18AB-657C-3581-C745-12F4556162D7}"/>
          </ac:spMkLst>
        </pc:spChg>
      </pc:sldChg>
      <pc:sldChg chg="modSp add">
        <pc:chgData name="Alexander Tevzadze" userId="a8cef4de59c3fb7d" providerId="LiveId" clId="{001FE859-3AA9-48C1-9318-DA584DD888EC}" dt="2025-10-12T18:07:23.652" v="1277"/>
        <pc:sldMkLst>
          <pc:docMk/>
          <pc:sldMk cId="0" sldId="444"/>
        </pc:sldMkLst>
        <pc:spChg chg="mod">
          <ac:chgData name="Alexander Tevzadze" userId="a8cef4de59c3fb7d" providerId="LiveId" clId="{001FE859-3AA9-48C1-9318-DA584DD888EC}" dt="2025-10-12T18:07:23.652" v="1277"/>
          <ac:spMkLst>
            <pc:docMk/>
            <pc:sldMk cId="0" sldId="444"/>
            <ac:spMk id="25604" creationId="{ED695C16-2401-B639-DFF6-C503F6990A32}"/>
          </ac:spMkLst>
        </pc:spChg>
      </pc:sldChg>
      <pc:sldChg chg="modSp add">
        <pc:chgData name="Alexander Tevzadze" userId="a8cef4de59c3fb7d" providerId="LiveId" clId="{001FE859-3AA9-48C1-9318-DA584DD888EC}" dt="2025-10-12T18:07:39.815" v="1281"/>
        <pc:sldMkLst>
          <pc:docMk/>
          <pc:sldMk cId="0" sldId="445"/>
        </pc:sldMkLst>
        <pc:spChg chg="mod">
          <ac:chgData name="Alexander Tevzadze" userId="a8cef4de59c3fb7d" providerId="LiveId" clId="{001FE859-3AA9-48C1-9318-DA584DD888EC}" dt="2025-10-12T18:07:39.815" v="1281"/>
          <ac:spMkLst>
            <pc:docMk/>
            <pc:sldMk cId="0" sldId="445"/>
            <ac:spMk id="29699" creationId="{AD52E4FE-2129-9261-88A9-651B0C69DBB0}"/>
          </ac:spMkLst>
        </pc:spChg>
      </pc:sldChg>
    </pc:docChg>
  </pc:docChgLst>
  <pc:docChgLst>
    <pc:chgData name="Alexander Tevzadze" userId="a8cef4de59c3fb7d" providerId="LiveId" clId="{F0A18E03-C208-4FE3-A503-B08F84F6CB74}"/>
    <pc:docChg chg="undo custSel modSld modNotesMaster modHandout">
      <pc:chgData name="Alexander Tevzadze" userId="a8cef4de59c3fb7d" providerId="LiveId" clId="{F0A18E03-C208-4FE3-A503-B08F84F6CB74}" dt="2025-09-22T08:12:52.510" v="343"/>
      <pc:docMkLst>
        <pc:docMk/>
      </pc:docMkLst>
      <pc:sldChg chg="addSp delSp modSp mod">
        <pc:chgData name="Alexander Tevzadze" userId="a8cef4de59c3fb7d" providerId="LiveId" clId="{F0A18E03-C208-4FE3-A503-B08F84F6CB74}" dt="2025-09-22T07:25:44.803" v="115" actId="20577"/>
        <pc:sldMkLst>
          <pc:docMk/>
          <pc:sldMk cId="0" sldId="304"/>
        </pc:sldMkLst>
        <pc:spChg chg="mod">
          <ac:chgData name="Alexander Tevzadze" userId="a8cef4de59c3fb7d" providerId="LiveId" clId="{F0A18E03-C208-4FE3-A503-B08F84F6CB74}" dt="2025-09-22T07:25:44.803" v="115" actId="20577"/>
          <ac:spMkLst>
            <pc:docMk/>
            <pc:sldMk cId="0" sldId="304"/>
            <ac:spMk id="5123" creationId="{C642BC4D-5784-E776-4B8B-EB11F715793C}"/>
          </ac:spMkLst>
        </pc:spChg>
        <pc:picChg chg="add mod">
          <ac:chgData name="Alexander Tevzadze" userId="a8cef4de59c3fb7d" providerId="LiveId" clId="{F0A18E03-C208-4FE3-A503-B08F84F6CB74}" dt="2025-09-22T07:25:06.311" v="111" actId="1076"/>
          <ac:picMkLst>
            <pc:docMk/>
            <pc:sldMk cId="0" sldId="304"/>
            <ac:picMk id="5" creationId="{417AFA03-10A0-8E7B-4C56-234CD81B9267}"/>
          </ac:picMkLst>
        </pc:picChg>
      </pc:sldChg>
      <pc:sldChg chg="modSp mod">
        <pc:chgData name="Alexander Tevzadze" userId="a8cef4de59c3fb7d" providerId="LiveId" clId="{F0A18E03-C208-4FE3-A503-B08F84F6CB74}" dt="2025-09-22T07:25:25.813" v="113" actId="6549"/>
        <pc:sldMkLst>
          <pc:docMk/>
          <pc:sldMk cId="0" sldId="306"/>
        </pc:sldMkLst>
      </pc:sldChg>
      <pc:sldChg chg="modSp mod">
        <pc:chgData name="Alexander Tevzadze" userId="a8cef4de59c3fb7d" providerId="LiveId" clId="{F0A18E03-C208-4FE3-A503-B08F84F6CB74}" dt="2025-09-22T06:59:18.555" v="1" actId="20577"/>
        <pc:sldMkLst>
          <pc:docMk/>
          <pc:sldMk cId="0" sldId="307"/>
        </pc:sldMkLst>
      </pc:sldChg>
      <pc:sldChg chg="modSp mod">
        <pc:chgData name="Alexander Tevzadze" userId="a8cef4de59c3fb7d" providerId="LiveId" clId="{F0A18E03-C208-4FE3-A503-B08F84F6CB74}" dt="2025-09-22T07:26:34.914" v="134" actId="113"/>
        <pc:sldMkLst>
          <pc:docMk/>
          <pc:sldMk cId="0" sldId="308"/>
        </pc:sldMkLst>
      </pc:sldChg>
      <pc:sldChg chg="modSp mod">
        <pc:chgData name="Alexander Tevzadze" userId="a8cef4de59c3fb7d" providerId="LiveId" clId="{F0A18E03-C208-4FE3-A503-B08F84F6CB74}" dt="2025-09-22T07:27:37.970" v="147" actId="20577"/>
        <pc:sldMkLst>
          <pc:docMk/>
          <pc:sldMk cId="0" sldId="309"/>
        </pc:sldMkLst>
      </pc:sldChg>
      <pc:sldChg chg="modSp mod">
        <pc:chgData name="Alexander Tevzadze" userId="a8cef4de59c3fb7d" providerId="LiveId" clId="{F0A18E03-C208-4FE3-A503-B08F84F6CB74}" dt="2025-09-22T06:59:47.606" v="13" actId="6549"/>
        <pc:sldMkLst>
          <pc:docMk/>
          <pc:sldMk cId="0" sldId="310"/>
        </pc:sldMkLst>
      </pc:sldChg>
      <pc:sldChg chg="modSp mod">
        <pc:chgData name="Alexander Tevzadze" userId="a8cef4de59c3fb7d" providerId="LiveId" clId="{F0A18E03-C208-4FE3-A503-B08F84F6CB74}" dt="2025-09-22T07:31:26.902" v="175" actId="207"/>
        <pc:sldMkLst>
          <pc:docMk/>
          <pc:sldMk cId="0" sldId="311"/>
        </pc:sldMkLst>
      </pc:sldChg>
      <pc:sldChg chg="modSp">
        <pc:chgData name="Alexander Tevzadze" userId="a8cef4de59c3fb7d" providerId="LiveId" clId="{F0A18E03-C208-4FE3-A503-B08F84F6CB74}" dt="2025-09-22T07:00:02.025" v="16"/>
        <pc:sldMkLst>
          <pc:docMk/>
          <pc:sldMk cId="0" sldId="312"/>
        </pc:sldMkLst>
      </pc:sldChg>
      <pc:sldChg chg="modSp">
        <pc:chgData name="Alexander Tevzadze" userId="a8cef4de59c3fb7d" providerId="LiveId" clId="{F0A18E03-C208-4FE3-A503-B08F84F6CB74}" dt="2025-09-22T07:00:05.797" v="17"/>
        <pc:sldMkLst>
          <pc:docMk/>
          <pc:sldMk cId="0" sldId="313"/>
        </pc:sldMkLst>
      </pc:sldChg>
      <pc:sldChg chg="modSp">
        <pc:chgData name="Alexander Tevzadze" userId="a8cef4de59c3fb7d" providerId="LiveId" clId="{F0A18E03-C208-4FE3-A503-B08F84F6CB74}" dt="2025-09-22T07:32:38.521" v="180" actId="1076"/>
        <pc:sldMkLst>
          <pc:docMk/>
          <pc:sldMk cId="0" sldId="314"/>
        </pc:sldMkLst>
      </pc:sldChg>
      <pc:sldChg chg="modSp">
        <pc:chgData name="Alexander Tevzadze" userId="a8cef4de59c3fb7d" providerId="LiveId" clId="{F0A18E03-C208-4FE3-A503-B08F84F6CB74}" dt="2025-09-22T07:00:17.205" v="19"/>
        <pc:sldMkLst>
          <pc:docMk/>
          <pc:sldMk cId="0" sldId="315"/>
        </pc:sldMkLst>
      </pc:sldChg>
      <pc:sldChg chg="modSp mod">
        <pc:chgData name="Alexander Tevzadze" userId="a8cef4de59c3fb7d" providerId="LiveId" clId="{F0A18E03-C208-4FE3-A503-B08F84F6CB74}" dt="2025-09-22T07:33:53.372" v="188" actId="404"/>
        <pc:sldMkLst>
          <pc:docMk/>
          <pc:sldMk cId="0" sldId="316"/>
        </pc:sldMkLst>
      </pc:sldChg>
      <pc:sldChg chg="modSp mod">
        <pc:chgData name="Alexander Tevzadze" userId="a8cef4de59c3fb7d" providerId="LiveId" clId="{F0A18E03-C208-4FE3-A503-B08F84F6CB74}" dt="2025-09-22T07:34:55.943" v="200" actId="20577"/>
        <pc:sldMkLst>
          <pc:docMk/>
          <pc:sldMk cId="0" sldId="317"/>
        </pc:sldMkLst>
      </pc:sldChg>
      <pc:sldChg chg="modSp mod">
        <pc:chgData name="Alexander Tevzadze" userId="a8cef4de59c3fb7d" providerId="LiveId" clId="{F0A18E03-C208-4FE3-A503-B08F84F6CB74}" dt="2025-09-22T07:35:25.260" v="201" actId="404"/>
        <pc:sldMkLst>
          <pc:docMk/>
          <pc:sldMk cId="0" sldId="318"/>
        </pc:sldMkLst>
      </pc:sldChg>
      <pc:sldChg chg="modSp mod">
        <pc:chgData name="Alexander Tevzadze" userId="a8cef4de59c3fb7d" providerId="LiveId" clId="{F0A18E03-C208-4FE3-A503-B08F84F6CB74}" dt="2025-09-22T07:38:42.788" v="272" actId="207"/>
        <pc:sldMkLst>
          <pc:docMk/>
          <pc:sldMk cId="0" sldId="319"/>
        </pc:sldMkLst>
      </pc:sldChg>
      <pc:sldChg chg="modSp mod">
        <pc:chgData name="Alexander Tevzadze" userId="a8cef4de59c3fb7d" providerId="LiveId" clId="{F0A18E03-C208-4FE3-A503-B08F84F6CB74}" dt="2025-09-22T07:39:14.204" v="275" actId="6549"/>
        <pc:sldMkLst>
          <pc:docMk/>
          <pc:sldMk cId="0" sldId="320"/>
        </pc:sldMkLst>
      </pc:sldChg>
      <pc:sldChg chg="addSp delSp modSp mod">
        <pc:chgData name="Alexander Tevzadze" userId="a8cef4de59c3fb7d" providerId="LiveId" clId="{F0A18E03-C208-4FE3-A503-B08F84F6CB74}" dt="2025-09-22T07:39:50.927" v="288" actId="20577"/>
        <pc:sldMkLst>
          <pc:docMk/>
          <pc:sldMk cId="0" sldId="321"/>
        </pc:sldMkLst>
      </pc:sldChg>
      <pc:sldChg chg="modSp">
        <pc:chgData name="Alexander Tevzadze" userId="a8cef4de59c3fb7d" providerId="LiveId" clId="{F0A18E03-C208-4FE3-A503-B08F84F6CB74}" dt="2025-09-22T07:00:51.172" v="27"/>
        <pc:sldMkLst>
          <pc:docMk/>
          <pc:sldMk cId="0" sldId="322"/>
        </pc:sldMkLst>
      </pc:sldChg>
      <pc:sldChg chg="modSp">
        <pc:chgData name="Alexander Tevzadze" userId="a8cef4de59c3fb7d" providerId="LiveId" clId="{F0A18E03-C208-4FE3-A503-B08F84F6CB74}" dt="2025-09-22T07:00:55.444" v="28"/>
        <pc:sldMkLst>
          <pc:docMk/>
          <pc:sldMk cId="0" sldId="323"/>
        </pc:sldMkLst>
      </pc:sldChg>
      <pc:sldChg chg="modSp">
        <pc:chgData name="Alexander Tevzadze" userId="a8cef4de59c3fb7d" providerId="LiveId" clId="{F0A18E03-C208-4FE3-A503-B08F84F6CB74}" dt="2025-09-22T07:01:01.214" v="29"/>
        <pc:sldMkLst>
          <pc:docMk/>
          <pc:sldMk cId="0" sldId="324"/>
        </pc:sldMkLst>
      </pc:sldChg>
      <pc:sldChg chg="modSp">
        <pc:chgData name="Alexander Tevzadze" userId="a8cef4de59c3fb7d" providerId="LiveId" clId="{F0A18E03-C208-4FE3-A503-B08F84F6CB74}" dt="2025-09-22T07:01:04.983" v="30"/>
        <pc:sldMkLst>
          <pc:docMk/>
          <pc:sldMk cId="0" sldId="325"/>
        </pc:sldMkLst>
      </pc:sldChg>
      <pc:sldChg chg="modSp">
        <pc:chgData name="Alexander Tevzadze" userId="a8cef4de59c3fb7d" providerId="LiveId" clId="{F0A18E03-C208-4FE3-A503-B08F84F6CB74}" dt="2025-09-22T07:01:09.698" v="31"/>
        <pc:sldMkLst>
          <pc:docMk/>
          <pc:sldMk cId="0" sldId="326"/>
        </pc:sldMkLst>
      </pc:sldChg>
      <pc:sldChg chg="modSp">
        <pc:chgData name="Alexander Tevzadze" userId="a8cef4de59c3fb7d" providerId="LiveId" clId="{F0A18E03-C208-4FE3-A503-B08F84F6CB74}" dt="2025-09-22T07:01:13.446" v="32"/>
        <pc:sldMkLst>
          <pc:docMk/>
          <pc:sldMk cId="0" sldId="327"/>
        </pc:sldMkLst>
      </pc:sldChg>
      <pc:sldChg chg="modSp">
        <pc:chgData name="Alexander Tevzadze" userId="a8cef4de59c3fb7d" providerId="LiveId" clId="{F0A18E03-C208-4FE3-A503-B08F84F6CB74}" dt="2025-09-22T07:01:17.376" v="33"/>
        <pc:sldMkLst>
          <pc:docMk/>
          <pc:sldMk cId="0" sldId="328"/>
        </pc:sldMkLst>
      </pc:sldChg>
      <pc:sldChg chg="modSp">
        <pc:chgData name="Alexander Tevzadze" userId="a8cef4de59c3fb7d" providerId="LiveId" clId="{F0A18E03-C208-4FE3-A503-B08F84F6CB74}" dt="2025-09-22T07:01:22.904" v="34"/>
        <pc:sldMkLst>
          <pc:docMk/>
          <pc:sldMk cId="0" sldId="329"/>
        </pc:sldMkLst>
      </pc:sldChg>
      <pc:sldChg chg="modSp">
        <pc:chgData name="Alexander Tevzadze" userId="a8cef4de59c3fb7d" providerId="LiveId" clId="{F0A18E03-C208-4FE3-A503-B08F84F6CB74}" dt="2025-09-22T07:01:25.895" v="35"/>
        <pc:sldMkLst>
          <pc:docMk/>
          <pc:sldMk cId="0" sldId="330"/>
        </pc:sldMkLst>
      </pc:sldChg>
      <pc:sldChg chg="modSp">
        <pc:chgData name="Alexander Tevzadze" userId="a8cef4de59c3fb7d" providerId="LiveId" clId="{F0A18E03-C208-4FE3-A503-B08F84F6CB74}" dt="2025-09-22T07:01:29.780" v="36"/>
        <pc:sldMkLst>
          <pc:docMk/>
          <pc:sldMk cId="0" sldId="331"/>
        </pc:sldMkLst>
      </pc:sldChg>
      <pc:sldChg chg="modSp">
        <pc:chgData name="Alexander Tevzadze" userId="a8cef4de59c3fb7d" providerId="LiveId" clId="{F0A18E03-C208-4FE3-A503-B08F84F6CB74}" dt="2025-09-22T07:01:34.848" v="37"/>
        <pc:sldMkLst>
          <pc:docMk/>
          <pc:sldMk cId="0" sldId="332"/>
        </pc:sldMkLst>
      </pc:sldChg>
      <pc:sldChg chg="modSp">
        <pc:chgData name="Alexander Tevzadze" userId="a8cef4de59c3fb7d" providerId="LiveId" clId="{F0A18E03-C208-4FE3-A503-B08F84F6CB74}" dt="2025-09-22T07:01:39.242" v="38"/>
        <pc:sldMkLst>
          <pc:docMk/>
          <pc:sldMk cId="0" sldId="333"/>
        </pc:sldMkLst>
      </pc:sldChg>
      <pc:sldChg chg="modSp">
        <pc:chgData name="Alexander Tevzadze" userId="a8cef4de59c3fb7d" providerId="LiveId" clId="{F0A18E03-C208-4FE3-A503-B08F84F6CB74}" dt="2025-09-22T07:01:43.492" v="39"/>
        <pc:sldMkLst>
          <pc:docMk/>
          <pc:sldMk cId="0" sldId="334"/>
        </pc:sldMkLst>
      </pc:sldChg>
      <pc:sldChg chg="modSp">
        <pc:chgData name="Alexander Tevzadze" userId="a8cef4de59c3fb7d" providerId="LiveId" clId="{F0A18E03-C208-4FE3-A503-B08F84F6CB74}" dt="2025-09-22T07:01:47.493" v="40"/>
        <pc:sldMkLst>
          <pc:docMk/>
          <pc:sldMk cId="0" sldId="335"/>
        </pc:sldMkLst>
      </pc:sldChg>
      <pc:sldChg chg="modSp">
        <pc:chgData name="Alexander Tevzadze" userId="a8cef4de59c3fb7d" providerId="LiveId" clId="{F0A18E03-C208-4FE3-A503-B08F84F6CB74}" dt="2025-09-22T07:01:50.804" v="41"/>
        <pc:sldMkLst>
          <pc:docMk/>
          <pc:sldMk cId="0" sldId="336"/>
        </pc:sldMkLst>
      </pc:sldChg>
      <pc:sldChg chg="modSp">
        <pc:chgData name="Alexander Tevzadze" userId="a8cef4de59c3fb7d" providerId="LiveId" clId="{F0A18E03-C208-4FE3-A503-B08F84F6CB74}" dt="2025-09-22T07:01:56.745" v="42"/>
        <pc:sldMkLst>
          <pc:docMk/>
          <pc:sldMk cId="0" sldId="337"/>
        </pc:sldMkLst>
      </pc:sldChg>
      <pc:sldChg chg="modSp">
        <pc:chgData name="Alexander Tevzadze" userId="a8cef4de59c3fb7d" providerId="LiveId" clId="{F0A18E03-C208-4FE3-A503-B08F84F6CB74}" dt="2025-09-22T07:01:59.749" v="43"/>
        <pc:sldMkLst>
          <pc:docMk/>
          <pc:sldMk cId="0" sldId="338"/>
        </pc:sldMkLst>
      </pc:sldChg>
      <pc:sldChg chg="modSp">
        <pc:chgData name="Alexander Tevzadze" userId="a8cef4de59c3fb7d" providerId="LiveId" clId="{F0A18E03-C208-4FE3-A503-B08F84F6CB74}" dt="2025-09-22T07:02:03.096" v="44"/>
        <pc:sldMkLst>
          <pc:docMk/>
          <pc:sldMk cId="0" sldId="339"/>
        </pc:sldMkLst>
      </pc:sldChg>
      <pc:sldChg chg="modSp">
        <pc:chgData name="Alexander Tevzadze" userId="a8cef4de59c3fb7d" providerId="LiveId" clId="{F0A18E03-C208-4FE3-A503-B08F84F6CB74}" dt="2025-09-22T07:02:14.035" v="46"/>
        <pc:sldMkLst>
          <pc:docMk/>
          <pc:sldMk cId="0" sldId="341"/>
        </pc:sldMkLst>
      </pc:sldChg>
      <pc:sldChg chg="modSp mod">
        <pc:chgData name="Alexander Tevzadze" userId="a8cef4de59c3fb7d" providerId="LiveId" clId="{F0A18E03-C208-4FE3-A503-B08F84F6CB74}" dt="2025-09-22T07:43:04.189" v="342" actId="20577"/>
        <pc:sldMkLst>
          <pc:docMk/>
          <pc:sldMk cId="0" sldId="342"/>
        </pc:sldMkLst>
      </pc:sldChg>
      <pc:sldChg chg="modSp mod">
        <pc:chgData name="Alexander Tevzadze" userId="a8cef4de59c3fb7d" providerId="LiveId" clId="{F0A18E03-C208-4FE3-A503-B08F84F6CB74}" dt="2025-09-22T07:02:27.644" v="54" actId="6549"/>
        <pc:sldMkLst>
          <pc:docMk/>
          <pc:sldMk cId="0" sldId="34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01ED63E-26CD-19AC-C000-E8E7AECDBE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721A5DE-DD2A-5FCE-2CD9-BB7075C075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83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2033EFBE-DB6F-D929-A5E3-57C15073E52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6021" name="Rectangle 5">
            <a:extLst>
              <a:ext uri="{FF2B5EF4-FFF2-40B4-BE49-F238E27FC236}">
                <a16:creationId xmlns:a16="http://schemas.microsoft.com/office/drawing/2014/main" id="{98FD7416-D71B-5838-4D25-A61DA0E9DE8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83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1AF8E16-49AD-4A8B-AA44-5905CE70B9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BF1FF5F3-0320-4692-6A04-5362924A9D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45CECDC-6B9F-1EC8-6973-E4C30B3E1A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797583" y="1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67F8D58-E6A3-01A4-EBAA-7EC9290770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24163" y="114300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EF6A417D-C4FB-4E4A-8E9C-55D7FC29B2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85988" y="3656866"/>
            <a:ext cx="9660946" cy="30155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6748F3BD-69DD-FC5D-D1EF-0B23528922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858D01FA-6441-965C-EF4D-D5BF6F6653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83" y="6747936"/>
            <a:ext cx="4435338" cy="3545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fld id="{C04FB650-B177-4AC0-B386-20E38E76D24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DEF9511-5696-FD70-9CD6-CDBB251F3625}"/>
              </a:ext>
            </a:extLst>
          </p:cNvPr>
          <p:cNvCxnSpPr/>
          <p:nvPr userDrawn="1"/>
        </p:nvCxnSpPr>
        <p:spPr>
          <a:xfrm>
            <a:off x="152400" y="323850"/>
            <a:ext cx="8839200" cy="0"/>
          </a:xfrm>
          <a:prstGeom prst="line">
            <a:avLst/>
          </a:prstGeom>
          <a:ln w="19050" cmpd="dbl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5">
            <a:extLst>
              <a:ext uri="{FF2B5EF4-FFF2-40B4-BE49-F238E27FC236}">
                <a16:creationId xmlns:a16="http://schemas.microsoft.com/office/drawing/2014/main" id="{031ABB61-7D3F-BFA2-EB94-4921542D66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52400" y="0"/>
            <a:ext cx="8991600" cy="323850"/>
          </a:xfrm>
          <a:ln w="19050"/>
        </p:spPr>
        <p:txBody>
          <a:bodyPr/>
          <a:lstStyle>
            <a:lvl1pPr algn="l">
              <a:defRPr i="0" baseline="0">
                <a:solidFill>
                  <a:srgbClr val="FFFFCC"/>
                </a:solidFill>
                <a:latin typeface="Sylfaen" panose="010A0502050306030303" pitchFamily="18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>
              <a:latin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209A61-025D-61D5-CB71-EB0E84793F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0"/>
            <a:ext cx="762000" cy="323850"/>
          </a:xfrm>
          <a:ln w="19050"/>
        </p:spPr>
        <p:txBody>
          <a:bodyPr/>
          <a:lstStyle>
            <a:lvl1pPr algn="l">
              <a:defRPr>
                <a:solidFill>
                  <a:srgbClr val="FFFFCC"/>
                </a:solidFill>
              </a:defRPr>
            </a:lvl1pPr>
          </a:lstStyle>
          <a:p>
            <a:fld id="{B1518831-4276-4054-A2BE-A2F0D361F70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8602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6F9305-D579-CAFE-9162-C732F3D68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5337D1-D7BC-7596-B9B9-8E605EDEA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4BC7F3-8771-E273-C872-BD8725E63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ED25A-25B9-425E-9529-2B71FEC9E3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0813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87491B-8868-82F1-5D8D-054B249635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D00D3A-AADF-9593-1ED9-09B232A2C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2E1DFA-5CCC-E140-215A-D5419E8483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E57E-ECFA-49A3-B34D-06986A9DFC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547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F56CCE-95F8-48CB-EC70-46D5547525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D43E4D-91F7-00D7-2117-73BFE173B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61D1BE3-F8F9-A1E2-F8A1-94B9FD6FAF4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ED73F0-1082-4C66-D54F-A57F954597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ka-GE" altLang="en-US"/>
              <a:t>„ფიზიკის შესავალი (1)“ / ალ. თევზაძე / 2025     ლექცია: 1     გვერდი: </a:t>
            </a:r>
            <a:endParaRPr lang="ru-RU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9B52B6-55DE-FAA1-6571-97D4EADE70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E49D7D5-F3F0-4D61-97C3-956966253DA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6" r:id="rId2"/>
    <p:sldLayoutId id="2147483767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C642BC4D-5784-E776-4B8B-EB11F715793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5791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endParaRPr lang="ka-GE" altLang="en-US" sz="2800" dirty="0"/>
          </a:p>
          <a:p>
            <a:pPr algn="ctr" eaLnBrk="1" hangingPunct="1">
              <a:buFontTx/>
              <a:buNone/>
            </a:pPr>
            <a:r>
              <a:rPr lang="ka-GE" altLang="en-US" sz="4000" b="1" dirty="0">
                <a:solidFill>
                  <a:srgbClr val="0000FF"/>
                </a:solidFill>
              </a:rPr>
              <a:t>		</a:t>
            </a:r>
          </a:p>
          <a:p>
            <a:pPr algn="ctr" eaLnBrk="1" hangingPunct="1">
              <a:buFontTx/>
              <a:buNone/>
            </a:pPr>
            <a:endParaRPr lang="en-US" altLang="en-US" sz="1000" b="1" dirty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3600" b="1" dirty="0">
                <a:solidFill>
                  <a:srgbClr val="FFFF00"/>
                </a:solidFill>
              </a:rPr>
              <a:t>ფიზიკის შესავალი</a:t>
            </a:r>
            <a:r>
              <a:rPr lang="en-US" altLang="en-US" sz="3600" b="1" dirty="0">
                <a:solidFill>
                  <a:srgbClr val="FFFF00"/>
                </a:solidFill>
              </a:rPr>
              <a:t>  </a:t>
            </a:r>
            <a:r>
              <a:rPr lang="ka-GE" altLang="en-US" sz="3600" b="1" dirty="0">
                <a:solidFill>
                  <a:srgbClr val="FFFF00"/>
                </a:solidFill>
              </a:rPr>
              <a:t>(1)</a:t>
            </a:r>
          </a:p>
          <a:p>
            <a:pPr algn="ctr" eaLnBrk="1" hangingPunct="1">
              <a:buFontTx/>
              <a:buNone/>
            </a:pPr>
            <a:endParaRPr lang="ka-GE" altLang="en-US" sz="20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3600" b="1" dirty="0">
                <a:solidFill>
                  <a:srgbClr val="66FF99"/>
                </a:solidFill>
              </a:rPr>
              <a:t>ლექცია </a:t>
            </a:r>
            <a:r>
              <a:rPr lang="en-US" altLang="en-US" sz="3600" b="1" dirty="0">
                <a:solidFill>
                  <a:srgbClr val="66FF99"/>
                </a:solidFill>
              </a:rPr>
              <a:t>4</a:t>
            </a:r>
            <a:r>
              <a:rPr lang="ka-GE" altLang="en-US" sz="3600" b="1" dirty="0">
                <a:solidFill>
                  <a:srgbClr val="66FF99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</a:rPr>
              <a:t>მოძრაობა 2 განზომილებაში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</a:rPr>
              <a:t>ჰორიზონტისადმი კუთხით გასროლილი </a:t>
            </a:r>
            <a:endParaRPr lang="en-US" altLang="en-US" sz="2800" b="1" dirty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</a:rPr>
              <a:t>სხეულის მოძრაობა</a:t>
            </a:r>
          </a:p>
          <a:p>
            <a:pPr algn="ctr"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</a:rPr>
              <a:t>თანაბარი წრიული მოძრაობა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7AFA03-10A0-8E7B-4C56-234CD81B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713" y="31423"/>
            <a:ext cx="2340573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716E8C18-5227-BF60-40A7-BF61A8C0D4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აჩქარება </a:t>
            </a:r>
            <a:r>
              <a:rPr lang="ka-GE" altLang="en-US" b="1" dirty="0" err="1">
                <a:solidFill>
                  <a:srgbClr val="66FF99"/>
                </a:solidFill>
                <a:latin typeface="Sylfaen" panose="010A0502050306030303" pitchFamily="18" charset="0"/>
              </a:rPr>
              <a:t>მრუდწირული</a:t>
            </a: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 მოძრაობისას</a:t>
            </a:r>
          </a:p>
          <a:p>
            <a:pPr eaLnBrk="1" hangingPunct="1">
              <a:buFontTx/>
              <a:buNone/>
            </a:pPr>
            <a:endParaRPr lang="ka-GE" altLang="en-US" sz="24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აჩქარების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მოძრაობის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მყისი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სიჩქარი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პარალელური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კომპონენტი აღწერს სიჩქარის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მოდულის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ცვლილებას</a:t>
            </a:r>
          </a:p>
          <a:p>
            <a:pPr eaLnBrk="1" hangingPunct="1">
              <a:buFontTx/>
              <a:buNone/>
            </a:pPr>
            <a:endParaRPr lang="ka-GE" altLang="en-US" sz="24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None/>
            </a:pP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აჩქარების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მოძრაობის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მყისი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dirty="0" err="1">
                <a:solidFill>
                  <a:schemeClr val="bg1"/>
                </a:solidFill>
                <a:latin typeface="Sylfaen" panose="010A0502050306030303" pitchFamily="18" charset="0"/>
              </a:rPr>
              <a:t>სიჩქარი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 	პერპენდიკულარული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კომპონენტი აღწერს სიჩქარის </a:t>
            </a:r>
            <a:r>
              <a:rPr lang="ka-GE" altLang="en-US" sz="2800" b="1" dirty="0">
                <a:solidFill>
                  <a:srgbClr val="FFFF00"/>
                </a:solidFill>
                <a:latin typeface="Sylfaen" panose="010A0502050306030303" pitchFamily="18" charset="0"/>
              </a:rPr>
              <a:t>მიმართულების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ცვლილებას</a:t>
            </a:r>
          </a:p>
        </p:txBody>
      </p:sp>
      <p:sp>
        <p:nvSpPr>
          <p:cNvPr id="14339" name="Freeform 5">
            <a:extLst>
              <a:ext uri="{FF2B5EF4-FFF2-40B4-BE49-F238E27FC236}">
                <a16:creationId xmlns:a16="http://schemas.microsoft.com/office/drawing/2014/main" id="{91D2D2F3-99CB-577A-FD02-5D28EAFCF5C8}"/>
              </a:ext>
            </a:extLst>
          </p:cNvPr>
          <p:cNvSpPr>
            <a:spLocks/>
          </p:cNvSpPr>
          <p:nvPr/>
        </p:nvSpPr>
        <p:spPr bwMode="auto">
          <a:xfrm>
            <a:off x="1981200" y="5410200"/>
            <a:ext cx="4572000" cy="990600"/>
          </a:xfrm>
          <a:custGeom>
            <a:avLst/>
            <a:gdLst>
              <a:gd name="T0" fmla="*/ 2147483646 w 3864"/>
              <a:gd name="T1" fmla="*/ 2147483646 h 912"/>
              <a:gd name="T2" fmla="*/ 2147483646 w 3864"/>
              <a:gd name="T3" fmla="*/ 2147483646 h 912"/>
              <a:gd name="T4" fmla="*/ 2147483646 w 3864"/>
              <a:gd name="T5" fmla="*/ 2147483646 h 912"/>
              <a:gd name="T6" fmla="*/ 2147483646 w 3864"/>
              <a:gd name="T7" fmla="*/ 2147483646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3864"/>
              <a:gd name="T13" fmla="*/ 0 h 912"/>
              <a:gd name="T14" fmla="*/ 3864 w 3864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64" h="912">
                <a:moveTo>
                  <a:pt x="264" y="784"/>
                </a:moveTo>
                <a:cubicBezTo>
                  <a:pt x="132" y="848"/>
                  <a:pt x="0" y="912"/>
                  <a:pt x="312" y="784"/>
                </a:cubicBezTo>
                <a:cubicBezTo>
                  <a:pt x="624" y="656"/>
                  <a:pt x="1544" y="0"/>
                  <a:pt x="2136" y="16"/>
                </a:cubicBezTo>
                <a:cubicBezTo>
                  <a:pt x="2728" y="32"/>
                  <a:pt x="3296" y="456"/>
                  <a:pt x="3864" y="880"/>
                </a:cubicBezTo>
              </a:path>
            </a:pathLst>
          </a:custGeom>
          <a:noFill/>
          <a:ln w="508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7">
            <a:extLst>
              <a:ext uri="{FF2B5EF4-FFF2-40B4-BE49-F238E27FC236}">
                <a16:creationId xmlns:a16="http://schemas.microsoft.com/office/drawing/2014/main" id="{69C3529D-4C8A-0AAB-4F87-9AEDCD746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410200"/>
            <a:ext cx="1752600" cy="762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Oval 9">
            <a:extLst>
              <a:ext uri="{FF2B5EF4-FFF2-40B4-BE49-F238E27FC236}">
                <a16:creationId xmlns:a16="http://schemas.microsoft.com/office/drawing/2014/main" id="{CA0B3124-D3BC-E24E-21A3-DB5ADD549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334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42" name="Text Box 11">
            <a:extLst>
              <a:ext uri="{FF2B5EF4-FFF2-40B4-BE49-F238E27FC236}">
                <a16:creationId xmlns:a16="http://schemas.microsoft.com/office/drawing/2014/main" id="{18D54BDE-6214-7DD9-FBF8-989B802AC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800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endParaRPr lang="en-US" altLang="en-US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3" name="Text Box 12">
            <a:extLst>
              <a:ext uri="{FF2B5EF4-FFF2-40B4-BE49-F238E27FC236}">
                <a16:creationId xmlns:a16="http://schemas.microsoft.com/office/drawing/2014/main" id="{AECBF494-E9C7-AE4C-3385-8EE3F9604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0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||</a:t>
            </a:r>
          </a:p>
        </p:txBody>
      </p:sp>
      <p:sp>
        <p:nvSpPr>
          <p:cNvPr id="14344" name="Text Box 13">
            <a:extLst>
              <a:ext uri="{FF2B5EF4-FFF2-40B4-BE49-F238E27FC236}">
                <a16:creationId xmlns:a16="http://schemas.microsoft.com/office/drawing/2014/main" id="{4A51420F-6179-B18E-6359-7736EFF43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4345" name="Text Box 14">
            <a:extLst>
              <a:ext uri="{FF2B5EF4-FFF2-40B4-BE49-F238E27FC236}">
                <a16:creationId xmlns:a16="http://schemas.microsoft.com/office/drawing/2014/main" id="{0BEB525A-AFA0-E01B-D96B-32828B2FD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648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4346" name="Line 15">
            <a:extLst>
              <a:ext uri="{FF2B5EF4-FFF2-40B4-BE49-F238E27FC236}">
                <a16:creationId xmlns:a16="http://schemas.microsoft.com/office/drawing/2014/main" id="{8504E348-909C-0BC6-174E-B3DAFDFD9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486400"/>
            <a:ext cx="0" cy="1066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Text Box 16">
            <a:extLst>
              <a:ext uri="{FF2B5EF4-FFF2-40B4-BE49-F238E27FC236}">
                <a16:creationId xmlns:a16="http://schemas.microsoft.com/office/drawing/2014/main" id="{50F89EA2-103B-D104-AD47-0EFAD8F28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9436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 baseline="-25000">
                <a:solidFill>
                  <a:srgbClr val="FFFF00"/>
                </a:solidFill>
                <a:latin typeface="Symbol" panose="05050102010706020507" pitchFamily="18" charset="2"/>
              </a:rPr>
              <a:t>^</a:t>
            </a:r>
          </a:p>
        </p:txBody>
      </p:sp>
      <p:sp>
        <p:nvSpPr>
          <p:cNvPr id="14348" name="Text Box 17">
            <a:extLst>
              <a:ext uri="{FF2B5EF4-FFF2-40B4-BE49-F238E27FC236}">
                <a16:creationId xmlns:a16="http://schemas.microsoft.com/office/drawing/2014/main" id="{541E0DE0-D9FC-612A-ABD6-EE6E10559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79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4349" name="Footer Placeholder 4">
            <a:extLst>
              <a:ext uri="{FF2B5EF4-FFF2-40B4-BE49-F238E27FC236}">
                <a16:creationId xmlns:a16="http://schemas.microsoft.com/office/drawing/2014/main" id="{4D51974B-29DC-F5A2-2F92-277C3CBC2F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4350" name="Slide Number Placeholder 5">
            <a:extLst>
              <a:ext uri="{FF2B5EF4-FFF2-40B4-BE49-F238E27FC236}">
                <a16:creationId xmlns:a16="http://schemas.microsoft.com/office/drawing/2014/main" id="{F4837B2C-6DF2-CDB3-8EEE-8246C3270D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0FCB43-9884-4986-924B-D8C79E113F7B}" type="slidenum">
              <a:rPr lang="ru-RU" altLang="en-US">
                <a:solidFill>
                  <a:srgbClr val="FFFFCC"/>
                </a:solidFill>
              </a:rPr>
              <a:pPr/>
              <a:t>10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034F5279-ABBE-325E-E4CE-865528D0A8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აჩქარება მრუდწირული მოძრაობისას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საშუალო აჩქარება: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a = (V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– V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) / (t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– t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endParaRPr lang="ka-GE" altLang="en-US" sz="2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მყისი აჩქარება: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ka-GE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მყ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V /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(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0 )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en-US" altLang="en-US" sz="1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1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  <a:r>
              <a:rPr lang="ka-GE" altLang="en-US" b="1" baseline="-25000">
                <a:solidFill>
                  <a:schemeClr val="bg1"/>
                </a:solidFill>
                <a:latin typeface="Sylfaen" panose="010A0502050306030303" pitchFamily="18" charset="0"/>
              </a:rPr>
              <a:t> მყ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 =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 / d t </a:t>
            </a:r>
            <a:endParaRPr lang="ka-GE" altLang="en-US" sz="1000" b="1">
              <a:solidFill>
                <a:schemeClr val="bg1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1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1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თანაბრადაჩქარებული მოძრაობა: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ka-GE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მყ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= a =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const.   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5363" name="Text Box 4">
            <a:extLst>
              <a:ext uri="{FF2B5EF4-FFF2-40B4-BE49-F238E27FC236}">
                <a16:creationId xmlns:a16="http://schemas.microsoft.com/office/drawing/2014/main" id="{912DEE12-06C3-78E0-C989-F182E134D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0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53D7A2D1-5D89-E944-53C6-774ED5CA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2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5365" name="Text Box 6">
            <a:extLst>
              <a:ext uri="{FF2B5EF4-FFF2-40B4-BE49-F238E27FC236}">
                <a16:creationId xmlns:a16="http://schemas.microsoft.com/office/drawing/2014/main" id="{D2C7D7C9-F405-D769-4689-63D204139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82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5366" name="Text Box 7">
            <a:extLst>
              <a:ext uri="{FF2B5EF4-FFF2-40B4-BE49-F238E27FC236}">
                <a16:creationId xmlns:a16="http://schemas.microsoft.com/office/drawing/2014/main" id="{0F0B7D21-32ED-28D5-43D6-3923F6782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429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5367" name="Text Box 8">
            <a:extLst>
              <a:ext uri="{FF2B5EF4-FFF2-40B4-BE49-F238E27FC236}">
                <a16:creationId xmlns:a16="http://schemas.microsoft.com/office/drawing/2014/main" id="{14F1C563-5CC0-6437-2AA4-940C0B019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5368" name="Text Box 9">
            <a:extLst>
              <a:ext uri="{FF2B5EF4-FFF2-40B4-BE49-F238E27FC236}">
                <a16:creationId xmlns:a16="http://schemas.microsoft.com/office/drawing/2014/main" id="{F51FED5E-2DEB-FE56-25CC-5EE22028B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486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5369" name="Text Box 10">
            <a:extLst>
              <a:ext uri="{FF2B5EF4-FFF2-40B4-BE49-F238E27FC236}">
                <a16:creationId xmlns:a16="http://schemas.microsoft.com/office/drawing/2014/main" id="{259C262F-5C86-FD9D-8143-4FD7440FD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86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5370" name="Text Box 8">
            <a:extLst>
              <a:ext uri="{FF2B5EF4-FFF2-40B4-BE49-F238E27FC236}">
                <a16:creationId xmlns:a16="http://schemas.microsoft.com/office/drawing/2014/main" id="{92572EC7-4A7E-8C64-8A69-69A11481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114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5371" name="Text Box 8">
            <a:extLst>
              <a:ext uri="{FF2B5EF4-FFF2-40B4-BE49-F238E27FC236}">
                <a16:creationId xmlns:a16="http://schemas.microsoft.com/office/drawing/2014/main" id="{803C8671-2251-B2F2-30FC-CAC71AC39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191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5372" name="Footer Placeholder 4">
            <a:extLst>
              <a:ext uri="{FF2B5EF4-FFF2-40B4-BE49-F238E27FC236}">
                <a16:creationId xmlns:a16="http://schemas.microsoft.com/office/drawing/2014/main" id="{83747FA4-36B0-C0C2-1D8E-5AA93090A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5373" name="Slide Number Placeholder 5">
            <a:extLst>
              <a:ext uri="{FF2B5EF4-FFF2-40B4-BE49-F238E27FC236}">
                <a16:creationId xmlns:a16="http://schemas.microsoft.com/office/drawing/2014/main" id="{3009E4E9-4390-9A2C-4C65-7BA90EA1FA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09D40B-3E13-40CB-92EC-0A4BCA0679EE}" type="slidenum">
              <a:rPr lang="ru-RU" altLang="en-US">
                <a:solidFill>
                  <a:srgbClr val="FFFFCC"/>
                </a:solidFill>
              </a:rPr>
              <a:pPr/>
              <a:t>11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722C35B6-794A-F18C-ED88-F9946A93D06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პარალელური აჩქარება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აჩქარების ვექტორი სიჩქარის და მოძრაობის მიმართულების პარალელურია: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წრფივი მოძრაობა ზრდადი (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თუ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ka-GE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&gt;0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 ან კლებადი (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თუ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a&lt;0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 სიჩქარით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.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იცვლება სიჩქარის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მოდული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და არა მიმართულება.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6387" name="Line 5">
            <a:extLst>
              <a:ext uri="{FF2B5EF4-FFF2-40B4-BE49-F238E27FC236}">
                <a16:creationId xmlns:a16="http://schemas.microsoft.com/office/drawing/2014/main" id="{0AB2766A-49D5-C8B0-91BE-00BA7C17A02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3733800"/>
            <a:ext cx="24384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6">
            <a:extLst>
              <a:ext uri="{FF2B5EF4-FFF2-40B4-BE49-F238E27FC236}">
                <a16:creationId xmlns:a16="http://schemas.microsoft.com/office/drawing/2014/main" id="{753D3241-0172-08C8-9E84-711BE990D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191000"/>
            <a:ext cx="48006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7">
            <a:extLst>
              <a:ext uri="{FF2B5EF4-FFF2-40B4-BE49-F238E27FC236}">
                <a16:creationId xmlns:a16="http://schemas.microsoft.com/office/drawing/2014/main" id="{52552C9D-8E46-2B3E-1088-84B3EEBCC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2766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390" name="Text Box 8">
            <a:extLst>
              <a:ext uri="{FF2B5EF4-FFF2-40B4-BE49-F238E27FC236}">
                <a16:creationId xmlns:a16="http://schemas.microsoft.com/office/drawing/2014/main" id="{A2F48AC9-7CFE-6EED-F12A-6406A0E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8100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391" name="Line 9">
            <a:extLst>
              <a:ext uri="{FF2B5EF4-FFF2-40B4-BE49-F238E27FC236}">
                <a16:creationId xmlns:a16="http://schemas.microsoft.com/office/drawing/2014/main" id="{815DC61C-5291-07A1-DBE1-BAAF3C87ED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4724400"/>
            <a:ext cx="13716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Text Box 10">
            <a:extLst>
              <a:ext uri="{FF2B5EF4-FFF2-40B4-BE49-F238E27FC236}">
                <a16:creationId xmlns:a16="http://schemas.microsoft.com/office/drawing/2014/main" id="{120456A3-DBA6-6F8D-C80E-5862AA4A8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196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endParaRPr lang="en-US" altLang="en-US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Text Box 11">
            <a:extLst>
              <a:ext uri="{FF2B5EF4-FFF2-40B4-BE49-F238E27FC236}">
                <a16:creationId xmlns:a16="http://schemas.microsoft.com/office/drawing/2014/main" id="{A106671F-4007-962F-32FB-D6EC8879B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71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6394" name="Text Box 12">
            <a:extLst>
              <a:ext uri="{FF2B5EF4-FFF2-40B4-BE49-F238E27FC236}">
                <a16:creationId xmlns:a16="http://schemas.microsoft.com/office/drawing/2014/main" id="{CEBDC447-D54D-EA03-3B8B-F80427E0B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5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6395" name="Text Box 13">
            <a:extLst>
              <a:ext uri="{FF2B5EF4-FFF2-40B4-BE49-F238E27FC236}">
                <a16:creationId xmlns:a16="http://schemas.microsoft.com/office/drawing/2014/main" id="{8EF55DA0-A447-41C3-5BAE-DCA10FF7F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267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6396" name="Footer Placeholder 4">
            <a:extLst>
              <a:ext uri="{FF2B5EF4-FFF2-40B4-BE49-F238E27FC236}">
                <a16:creationId xmlns:a16="http://schemas.microsoft.com/office/drawing/2014/main" id="{ECA65CAC-B1B4-FD5B-73F4-ACDE3A70C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6397" name="Slide Number Placeholder 5">
            <a:extLst>
              <a:ext uri="{FF2B5EF4-FFF2-40B4-BE49-F238E27FC236}">
                <a16:creationId xmlns:a16="http://schemas.microsoft.com/office/drawing/2014/main" id="{06BB87C7-48E1-2AAA-369D-29466C801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167EBE-810A-4BE1-9E0A-20F965EFD2A1}" type="slidenum">
              <a:rPr lang="ru-RU" altLang="en-US">
                <a:solidFill>
                  <a:srgbClr val="FFFFCC"/>
                </a:solidFill>
              </a:rPr>
              <a:pPr/>
              <a:t>12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A5E04B32-89AE-F9C9-B87A-2EC32CEF9B1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პერპენდიკულარული აჩქარება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აჩქარების ვექტორი სიჩქარისა და მოძრაობის პერპენდიკულარულია: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ნებისმიერი მრუდწირული მოძრაობა აჩქარებული მოძრაობაა: 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იცვლება სიჩქარის მიმართულება, </a:t>
            </a: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მოძრაობის ტრაექტორია უხვევს (მრუდდება).</a:t>
            </a:r>
            <a:endParaRPr lang="ru-RU" altLang="en-US" sz="2800" b="1" i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7411" name="Line 4">
            <a:extLst>
              <a:ext uri="{FF2B5EF4-FFF2-40B4-BE49-F238E27FC236}">
                <a16:creationId xmlns:a16="http://schemas.microsoft.com/office/drawing/2014/main" id="{60E5A8CD-3262-32B1-A5D0-CAC849F8C2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505200"/>
            <a:ext cx="24384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5">
            <a:extLst>
              <a:ext uri="{FF2B5EF4-FFF2-40B4-BE49-F238E27FC236}">
                <a16:creationId xmlns:a16="http://schemas.microsoft.com/office/drawing/2014/main" id="{0553C0C0-0D32-8A34-EA82-3A8C2E6D04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810000"/>
            <a:ext cx="0" cy="10668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6">
            <a:extLst>
              <a:ext uri="{FF2B5EF4-FFF2-40B4-BE49-F238E27FC236}">
                <a16:creationId xmlns:a16="http://schemas.microsoft.com/office/drawing/2014/main" id="{B891F863-E84E-F958-BE75-5681D0D596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657600"/>
            <a:ext cx="1905000" cy="990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Text Box 7">
            <a:extLst>
              <a:ext uri="{FF2B5EF4-FFF2-40B4-BE49-F238E27FC236}">
                <a16:creationId xmlns:a16="http://schemas.microsoft.com/office/drawing/2014/main" id="{C85D68EC-B86D-3643-F96B-F28F847EA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49563"/>
            <a:ext cx="83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415" name="Text Box 8">
            <a:extLst>
              <a:ext uri="{FF2B5EF4-FFF2-40B4-BE49-F238E27FC236}">
                <a16:creationId xmlns:a16="http://schemas.microsoft.com/office/drawing/2014/main" id="{55015171-12BF-99E4-E359-255BCBE79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8100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416" name="Text Box 9">
            <a:extLst>
              <a:ext uri="{FF2B5EF4-FFF2-40B4-BE49-F238E27FC236}">
                <a16:creationId xmlns:a16="http://schemas.microsoft.com/office/drawing/2014/main" id="{B5B7C5E1-48C5-C1EA-61C4-19812A2AD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48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endParaRPr lang="en-US" altLang="en-US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Text Box 10">
            <a:extLst>
              <a:ext uri="{FF2B5EF4-FFF2-40B4-BE49-F238E27FC236}">
                <a16:creationId xmlns:a16="http://schemas.microsoft.com/office/drawing/2014/main" id="{01F3FF25-2D87-99A8-95AB-3FE802816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5447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7418" name="Text Box 11">
            <a:extLst>
              <a:ext uri="{FF2B5EF4-FFF2-40B4-BE49-F238E27FC236}">
                <a16:creationId xmlns:a16="http://schemas.microsoft.com/office/drawing/2014/main" id="{C1CC0D20-FA08-0351-71D7-13DAA7482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505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7419" name="Text Box 12">
            <a:extLst>
              <a:ext uri="{FF2B5EF4-FFF2-40B4-BE49-F238E27FC236}">
                <a16:creationId xmlns:a16="http://schemas.microsoft.com/office/drawing/2014/main" id="{BF6866DD-8334-9471-03B9-837BBF1C9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62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7420" name="Footer Placeholder 4">
            <a:extLst>
              <a:ext uri="{FF2B5EF4-FFF2-40B4-BE49-F238E27FC236}">
                <a16:creationId xmlns:a16="http://schemas.microsoft.com/office/drawing/2014/main" id="{82B19023-F83E-A736-6991-E653F8766D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7421" name="Slide Number Placeholder 5">
            <a:extLst>
              <a:ext uri="{FF2B5EF4-FFF2-40B4-BE49-F238E27FC236}">
                <a16:creationId xmlns:a16="http://schemas.microsoft.com/office/drawing/2014/main" id="{6468BEBC-CA0D-6502-7DFD-CE583A9175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B11A1A-BF52-45B5-8F52-62D2447C03A5}" type="slidenum">
              <a:rPr lang="ru-RU" altLang="en-US">
                <a:solidFill>
                  <a:srgbClr val="FFFFCC"/>
                </a:solidFill>
              </a:rPr>
              <a:pPr/>
              <a:t>13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C618667-89D3-6515-5F78-64B8502A38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sz="3600" b="1">
                <a:solidFill>
                  <a:srgbClr val="66FF99"/>
                </a:solidFill>
                <a:latin typeface="Sylfaen" panose="010A0502050306030303" pitchFamily="18" charset="0"/>
              </a:rPr>
              <a:t>მოძრაობა მუდმივი სიჩქარით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სხეული მოძრაობს მუდმივი სიჩქარით: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|V| = constant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სხეული მოძრაობს წრფივ და მრუდ ტრაექტორიაზე;</a:t>
            </a: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-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იცვლება მყისი სიჩქარის მიმართულება;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-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სხეული მოძრაობს აჩქარებით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;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8435" name="Freeform 14">
            <a:extLst>
              <a:ext uri="{FF2B5EF4-FFF2-40B4-BE49-F238E27FC236}">
                <a16:creationId xmlns:a16="http://schemas.microsoft.com/office/drawing/2014/main" id="{41DBA834-A923-0DCA-79C7-22F30FA1EF80}"/>
              </a:ext>
            </a:extLst>
          </p:cNvPr>
          <p:cNvSpPr>
            <a:spLocks/>
          </p:cNvSpPr>
          <p:nvPr/>
        </p:nvSpPr>
        <p:spPr bwMode="auto">
          <a:xfrm>
            <a:off x="685800" y="4953000"/>
            <a:ext cx="8229600" cy="812800"/>
          </a:xfrm>
          <a:custGeom>
            <a:avLst/>
            <a:gdLst>
              <a:gd name="T0" fmla="*/ 0 w 5184"/>
              <a:gd name="T1" fmla="*/ 2147483646 h 512"/>
              <a:gd name="T2" fmla="*/ 2147483646 w 5184"/>
              <a:gd name="T3" fmla="*/ 2147483646 h 512"/>
              <a:gd name="T4" fmla="*/ 2147483646 w 5184"/>
              <a:gd name="T5" fmla="*/ 2147483646 h 512"/>
              <a:gd name="T6" fmla="*/ 2147483646 w 5184"/>
              <a:gd name="T7" fmla="*/ 2147483646 h 512"/>
              <a:gd name="T8" fmla="*/ 2147483646 w 5184"/>
              <a:gd name="T9" fmla="*/ 2147483646 h 512"/>
              <a:gd name="T10" fmla="*/ 2147483646 w 5184"/>
              <a:gd name="T11" fmla="*/ 2147483646 h 512"/>
              <a:gd name="T12" fmla="*/ 2147483646 w 5184"/>
              <a:gd name="T13" fmla="*/ 2147483646 h 512"/>
              <a:gd name="T14" fmla="*/ 2147483646 w 5184"/>
              <a:gd name="T15" fmla="*/ 2147483646 h 5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184"/>
              <a:gd name="T25" fmla="*/ 0 h 512"/>
              <a:gd name="T26" fmla="*/ 5184 w 5184"/>
              <a:gd name="T27" fmla="*/ 512 h 5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184" h="512">
                <a:moveTo>
                  <a:pt x="0" y="304"/>
                </a:moveTo>
                <a:cubicBezTo>
                  <a:pt x="520" y="300"/>
                  <a:pt x="1040" y="296"/>
                  <a:pt x="1344" y="304"/>
                </a:cubicBezTo>
                <a:cubicBezTo>
                  <a:pt x="1648" y="312"/>
                  <a:pt x="1656" y="400"/>
                  <a:pt x="1824" y="352"/>
                </a:cubicBezTo>
                <a:cubicBezTo>
                  <a:pt x="1992" y="304"/>
                  <a:pt x="2144" y="0"/>
                  <a:pt x="2352" y="16"/>
                </a:cubicBezTo>
                <a:cubicBezTo>
                  <a:pt x="2560" y="32"/>
                  <a:pt x="2912" y="384"/>
                  <a:pt x="3072" y="448"/>
                </a:cubicBezTo>
                <a:cubicBezTo>
                  <a:pt x="3232" y="512"/>
                  <a:pt x="3008" y="408"/>
                  <a:pt x="3312" y="400"/>
                </a:cubicBezTo>
                <a:cubicBezTo>
                  <a:pt x="3616" y="392"/>
                  <a:pt x="4608" y="400"/>
                  <a:pt x="4896" y="400"/>
                </a:cubicBezTo>
                <a:cubicBezTo>
                  <a:pt x="5184" y="400"/>
                  <a:pt x="5112" y="400"/>
                  <a:pt x="5040" y="400"/>
                </a:cubicBezTo>
              </a:path>
            </a:pathLst>
          </a:custGeom>
          <a:noFill/>
          <a:ln w="63500">
            <a:solidFill>
              <a:srgbClr val="FF818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16">
            <a:extLst>
              <a:ext uri="{FF2B5EF4-FFF2-40B4-BE49-F238E27FC236}">
                <a16:creationId xmlns:a16="http://schemas.microsoft.com/office/drawing/2014/main" id="{B9AC4C0B-9429-DD96-9184-5272933048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5410200"/>
            <a:ext cx="2057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17">
            <a:extLst>
              <a:ext uri="{FF2B5EF4-FFF2-40B4-BE49-F238E27FC236}">
                <a16:creationId xmlns:a16="http://schemas.microsoft.com/office/drawing/2014/main" id="{2B0FF3E7-6CDD-0338-C0A5-D725FEEC2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5562600"/>
            <a:ext cx="2590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18">
            <a:extLst>
              <a:ext uri="{FF2B5EF4-FFF2-40B4-BE49-F238E27FC236}">
                <a16:creationId xmlns:a16="http://schemas.microsoft.com/office/drawing/2014/main" id="{35C4E891-A01C-DDDB-E506-7F385E8192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724400"/>
            <a:ext cx="3352800" cy="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19">
            <a:extLst>
              <a:ext uri="{FF2B5EF4-FFF2-40B4-BE49-F238E27FC236}">
                <a16:creationId xmlns:a16="http://schemas.microsoft.com/office/drawing/2014/main" id="{E96905C4-A488-6019-9A89-5865B6613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9436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a = 0</a:t>
            </a:r>
            <a:endParaRPr lang="ru-RU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0" name="Text Box 20">
            <a:extLst>
              <a:ext uri="{FF2B5EF4-FFF2-40B4-BE49-F238E27FC236}">
                <a16:creationId xmlns:a16="http://schemas.microsoft.com/office/drawing/2014/main" id="{F265701B-17AE-0B63-0FBB-699FBE2A5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9436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a = 0</a:t>
            </a:r>
            <a:endParaRPr lang="ru-RU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1" name="Text Box 21">
            <a:extLst>
              <a:ext uri="{FF2B5EF4-FFF2-40B4-BE49-F238E27FC236}">
                <a16:creationId xmlns:a16="http://schemas.microsoft.com/office/drawing/2014/main" id="{26867942-BED0-F07D-E2BD-9EC52C6A8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7150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9797"/>
                </a:solidFill>
                <a:latin typeface="Times New Roman" panose="02020603050405020304" pitchFamily="18" charset="0"/>
              </a:rPr>
              <a:t>a </a:t>
            </a:r>
            <a:r>
              <a:rPr lang="en-US" altLang="en-US" sz="2800" b="1" i="1">
                <a:solidFill>
                  <a:srgbClr val="FF9797"/>
                </a:solidFill>
                <a:latin typeface="Symbol" panose="05050102010706020507" pitchFamily="18" charset="2"/>
              </a:rPr>
              <a:t>¹ </a:t>
            </a:r>
            <a:r>
              <a:rPr lang="en-US" altLang="en-US" sz="2800" b="1" i="1">
                <a:solidFill>
                  <a:srgbClr val="FF9797"/>
                </a:solidFill>
                <a:latin typeface="Times New Roman" panose="02020603050405020304" pitchFamily="18" charset="0"/>
              </a:rPr>
              <a:t>0</a:t>
            </a:r>
            <a:endParaRPr lang="ru-RU" altLang="en-US" sz="2800" b="1" i="1">
              <a:solidFill>
                <a:srgbClr val="FF9797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42" name="Footer Placeholder 4">
            <a:extLst>
              <a:ext uri="{FF2B5EF4-FFF2-40B4-BE49-F238E27FC236}">
                <a16:creationId xmlns:a16="http://schemas.microsoft.com/office/drawing/2014/main" id="{E6854AF3-2C4A-C59E-2613-62614D0019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8443" name="Slide Number Placeholder 5">
            <a:extLst>
              <a:ext uri="{FF2B5EF4-FFF2-40B4-BE49-F238E27FC236}">
                <a16:creationId xmlns:a16="http://schemas.microsoft.com/office/drawing/2014/main" id="{7DD8046E-552F-ACBF-C6D5-70615DAAF7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67205B-60CD-4CD5-9CC9-A525C9B9429C}" type="slidenum">
              <a:rPr lang="ru-RU" altLang="en-US">
                <a:solidFill>
                  <a:srgbClr val="FFFFCC"/>
                </a:solidFill>
              </a:rPr>
              <a:pPr/>
              <a:t>14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49901624-1D05-B4D7-2000-A8F2DE5B4C3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sz="3600" b="1">
                <a:solidFill>
                  <a:srgbClr val="66FF99"/>
                </a:solidFill>
                <a:latin typeface="Sylfaen" panose="010A0502050306030303" pitchFamily="18" charset="0"/>
              </a:rPr>
              <a:t>თანაბარ-წრიული მოძრაობა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წრიულ ტრაექტორიაზე მოძრაობა მუდმივი სიჩქარით: ბრუნვა 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ბრუნვის პერიოდი:	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T (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წამი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ბრუნვის სიხშირე: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(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ჰერცი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 typeface="Symbol" panose="05050102010706020507" pitchFamily="18" charset="2"/>
              <a:buNone/>
            </a:pP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= T </a:t>
            </a:r>
            <a:r>
              <a:rPr lang="ka-GE" altLang="en-US" b="1" baseline="30000">
                <a:solidFill>
                  <a:srgbClr val="FFFF00"/>
                </a:solidFill>
                <a:latin typeface="Sylfaen" panose="010A0502050306030303" pitchFamily="18" charset="0"/>
              </a:rPr>
              <a:t>–1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 typeface="Symbol" panose="05050102010706020507" pitchFamily="18" charset="2"/>
              <a:buNone/>
            </a:pPr>
            <a:endParaRPr lang="ru-RU" altLang="en-US" sz="2800" b="1" baseline="3000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9459" name="Oval 4">
            <a:extLst>
              <a:ext uri="{FF2B5EF4-FFF2-40B4-BE49-F238E27FC236}">
                <a16:creationId xmlns:a16="http://schemas.microsoft.com/office/drawing/2014/main" id="{E6F13159-6C43-3F2B-FDCE-FF4F08135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743200"/>
            <a:ext cx="2819400" cy="2667000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Oval 5">
            <a:extLst>
              <a:ext uri="{FF2B5EF4-FFF2-40B4-BE49-F238E27FC236}">
                <a16:creationId xmlns:a16="http://schemas.microsoft.com/office/drawing/2014/main" id="{68A7947D-D6C6-3856-1E04-576272C76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0"/>
            <a:ext cx="304800" cy="304800"/>
          </a:xfrm>
          <a:prstGeom prst="ellipse">
            <a:avLst/>
          </a:prstGeom>
          <a:solidFill>
            <a:srgbClr val="FFFF00">
              <a:alpha val="89803"/>
            </a:srgbClr>
          </a:solidFill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1" name="Line 6">
            <a:extLst>
              <a:ext uri="{FF2B5EF4-FFF2-40B4-BE49-F238E27FC236}">
                <a16:creationId xmlns:a16="http://schemas.microsoft.com/office/drawing/2014/main" id="{D2CF4898-D497-8288-0E29-A9BBEAAE36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895600"/>
            <a:ext cx="0" cy="1066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id="{12641260-7A56-AAF6-CE0F-631073B1B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2004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endParaRPr lang="en-US" altLang="en-US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3" name="Text Box 8">
            <a:extLst>
              <a:ext uri="{FF2B5EF4-FFF2-40B4-BE49-F238E27FC236}">
                <a16:creationId xmlns:a16="http://schemas.microsoft.com/office/drawing/2014/main" id="{5DD6A776-27DA-F47C-C5A5-67CC0D83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9464" name="Rectangle 9">
            <a:extLst>
              <a:ext uri="{FF2B5EF4-FFF2-40B4-BE49-F238E27FC236}">
                <a16:creationId xmlns:a16="http://schemas.microsoft.com/office/drawing/2014/main" id="{28DC1D27-B37B-5019-B790-E5D5C20E6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562600"/>
            <a:ext cx="2209800" cy="914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5" name="Line 10">
            <a:extLst>
              <a:ext uri="{FF2B5EF4-FFF2-40B4-BE49-F238E27FC236}">
                <a16:creationId xmlns:a16="http://schemas.microsoft.com/office/drawing/2014/main" id="{6749015C-BA3C-03E8-D9CB-FF647CF8AE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962400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Text Box 11">
            <a:extLst>
              <a:ext uri="{FF2B5EF4-FFF2-40B4-BE49-F238E27FC236}">
                <a16:creationId xmlns:a16="http://schemas.microsoft.com/office/drawing/2014/main" id="{A609D0DE-CF6F-D9F7-AFCD-EC2168530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4290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endParaRPr lang="en-US" altLang="en-US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7" name="Text Box 12">
            <a:extLst>
              <a:ext uri="{FF2B5EF4-FFF2-40B4-BE49-F238E27FC236}">
                <a16:creationId xmlns:a16="http://schemas.microsoft.com/office/drawing/2014/main" id="{5D98F1CB-BFB4-749C-AAFA-CC2829D2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276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9468" name="Footer Placeholder 4">
            <a:extLst>
              <a:ext uri="{FF2B5EF4-FFF2-40B4-BE49-F238E27FC236}">
                <a16:creationId xmlns:a16="http://schemas.microsoft.com/office/drawing/2014/main" id="{041E4711-D28E-0578-757E-66040C545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9469" name="Slide Number Placeholder 5">
            <a:extLst>
              <a:ext uri="{FF2B5EF4-FFF2-40B4-BE49-F238E27FC236}">
                <a16:creationId xmlns:a16="http://schemas.microsoft.com/office/drawing/2014/main" id="{5727350F-537E-E861-DE73-7B58DF925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CD02C4-0DFB-4AC3-8F4B-3570FAE6EC9B}" type="slidenum">
              <a:rPr lang="ru-RU" altLang="en-US">
                <a:solidFill>
                  <a:srgbClr val="FFFFCC"/>
                </a:solidFill>
              </a:rPr>
              <a:pPr/>
              <a:t>15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21007DDA-2C09-1B4E-C2D1-84F8346040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sz="3600" b="1">
                <a:solidFill>
                  <a:srgbClr val="66FF99"/>
                </a:solidFill>
                <a:latin typeface="Sylfaen" panose="010A0502050306030303" pitchFamily="18" charset="0"/>
              </a:rPr>
              <a:t>თანაბარ</a:t>
            </a:r>
            <a:r>
              <a:rPr lang="en-US" altLang="en-US" sz="3600" b="1">
                <a:solidFill>
                  <a:srgbClr val="66FF99"/>
                </a:solidFill>
                <a:latin typeface="Sylfaen" panose="010A0502050306030303" pitchFamily="18" charset="0"/>
              </a:rPr>
              <a:t>-</a:t>
            </a:r>
            <a:r>
              <a:rPr lang="ka-GE" altLang="en-US" sz="3600" b="1">
                <a:solidFill>
                  <a:srgbClr val="66FF99"/>
                </a:solidFill>
                <a:latin typeface="Sylfaen" panose="010A0502050306030303" pitchFamily="18" charset="0"/>
              </a:rPr>
              <a:t>წრიული მოძრაობა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იცვლება მხოლოდ სიჩქარის მიმართულება: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|V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| = |V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|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წირითი სიჩქარე: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	V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კუთხური სიჩქარე:</a:t>
            </a:r>
            <a:endParaRPr lang="en-US" altLang="en-US" sz="2800" b="1" u="sng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Dj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0483" name="Oval 4">
            <a:extLst>
              <a:ext uri="{FF2B5EF4-FFF2-40B4-BE49-F238E27FC236}">
                <a16:creationId xmlns:a16="http://schemas.microsoft.com/office/drawing/2014/main" id="{F9B9E201-DE98-6E3E-8B9F-3789DC2B8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743200"/>
            <a:ext cx="4343400" cy="4114800"/>
          </a:xfrm>
          <a:prstGeom prst="ellipse">
            <a:avLst/>
          </a:prstGeom>
          <a:noFill/>
          <a:ln w="508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Line 6">
            <a:extLst>
              <a:ext uri="{FF2B5EF4-FFF2-40B4-BE49-F238E27FC236}">
                <a16:creationId xmlns:a16="http://schemas.microsoft.com/office/drawing/2014/main" id="{4F381293-690F-9D6C-C555-DC99DEAA05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733800"/>
            <a:ext cx="0" cy="10668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7">
            <a:extLst>
              <a:ext uri="{FF2B5EF4-FFF2-40B4-BE49-F238E27FC236}">
                <a16:creationId xmlns:a16="http://schemas.microsoft.com/office/drawing/2014/main" id="{9215BFF3-6DD5-9C07-A555-3B2CA1259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267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b="1" baseline="-25000">
                <a:solidFill>
                  <a:srgbClr val="00FF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0486" name="Text Box 8">
            <a:extLst>
              <a:ext uri="{FF2B5EF4-FFF2-40B4-BE49-F238E27FC236}">
                <a16:creationId xmlns:a16="http://schemas.microsoft.com/office/drawing/2014/main" id="{F8D8D394-CFCC-9C3A-7404-60E5B3702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962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00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0487" name="Line 9">
            <a:extLst>
              <a:ext uri="{FF2B5EF4-FFF2-40B4-BE49-F238E27FC236}">
                <a16:creationId xmlns:a16="http://schemas.microsoft.com/office/drawing/2014/main" id="{92A5DA5A-EF15-C0E3-F28D-E37D061B3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800600"/>
            <a:ext cx="2209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0">
            <a:extLst>
              <a:ext uri="{FF2B5EF4-FFF2-40B4-BE49-F238E27FC236}">
                <a16:creationId xmlns:a16="http://schemas.microsoft.com/office/drawing/2014/main" id="{5CB27DAD-7E5D-0C0E-5CD4-84C920BC0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581400"/>
            <a:ext cx="1752600" cy="1219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Freeform 11">
            <a:extLst>
              <a:ext uri="{FF2B5EF4-FFF2-40B4-BE49-F238E27FC236}">
                <a16:creationId xmlns:a16="http://schemas.microsoft.com/office/drawing/2014/main" id="{321F8184-BEE8-40D4-210A-AFA6FAC132DA}"/>
              </a:ext>
            </a:extLst>
          </p:cNvPr>
          <p:cNvSpPr>
            <a:spLocks/>
          </p:cNvSpPr>
          <p:nvPr/>
        </p:nvSpPr>
        <p:spPr bwMode="auto">
          <a:xfrm>
            <a:off x="6324600" y="4419600"/>
            <a:ext cx="241300" cy="304800"/>
          </a:xfrm>
          <a:custGeom>
            <a:avLst/>
            <a:gdLst>
              <a:gd name="T0" fmla="*/ 0 w 152"/>
              <a:gd name="T1" fmla="*/ 0 h 192"/>
              <a:gd name="T2" fmla="*/ 2147483646 w 152"/>
              <a:gd name="T3" fmla="*/ 2147483646 h 192"/>
              <a:gd name="T4" fmla="*/ 2147483646 w 152"/>
              <a:gd name="T5" fmla="*/ 2147483646 h 192"/>
              <a:gd name="T6" fmla="*/ 0 60000 65536"/>
              <a:gd name="T7" fmla="*/ 0 60000 65536"/>
              <a:gd name="T8" fmla="*/ 0 60000 65536"/>
              <a:gd name="T9" fmla="*/ 0 w 152"/>
              <a:gd name="T10" fmla="*/ 0 h 192"/>
              <a:gd name="T11" fmla="*/ 152 w 15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92">
                <a:moveTo>
                  <a:pt x="0" y="0"/>
                </a:moveTo>
                <a:cubicBezTo>
                  <a:pt x="68" y="32"/>
                  <a:pt x="136" y="64"/>
                  <a:pt x="144" y="96"/>
                </a:cubicBezTo>
                <a:cubicBezTo>
                  <a:pt x="152" y="128"/>
                  <a:pt x="64" y="168"/>
                  <a:pt x="48" y="192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12">
            <a:extLst>
              <a:ext uri="{FF2B5EF4-FFF2-40B4-BE49-F238E27FC236}">
                <a16:creationId xmlns:a16="http://schemas.microsoft.com/office/drawing/2014/main" id="{11ED07C7-3E20-5798-CECA-05D7284CAD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2819400"/>
            <a:ext cx="685800" cy="7620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Text Box 13">
            <a:extLst>
              <a:ext uri="{FF2B5EF4-FFF2-40B4-BE49-F238E27FC236}">
                <a16:creationId xmlns:a16="http://schemas.microsoft.com/office/drawing/2014/main" id="{00513062-95A4-8FB8-F7CD-DC99DEA5A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191000"/>
            <a:ext cx="8382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Dj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baseline="-25000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20492" name="Text Box 14">
            <a:extLst>
              <a:ext uri="{FF2B5EF4-FFF2-40B4-BE49-F238E27FC236}">
                <a16:creationId xmlns:a16="http://schemas.microsoft.com/office/drawing/2014/main" id="{CEABB67F-B04B-8B20-CFDB-389118DE6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5908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b="1" baseline="-25000">
                <a:solidFill>
                  <a:srgbClr val="00FF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0493" name="Text Box 15">
            <a:extLst>
              <a:ext uri="{FF2B5EF4-FFF2-40B4-BE49-F238E27FC236}">
                <a16:creationId xmlns:a16="http://schemas.microsoft.com/office/drawing/2014/main" id="{F14C1F46-EB6F-E706-8C11-74FB7028E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00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0494" name="Line 16">
            <a:extLst>
              <a:ext uri="{FF2B5EF4-FFF2-40B4-BE49-F238E27FC236}">
                <a16:creationId xmlns:a16="http://schemas.microsoft.com/office/drawing/2014/main" id="{24EB4E40-12F8-E00E-1435-514DF952F5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3581400"/>
            <a:ext cx="457200" cy="1219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Text Box 17">
            <a:extLst>
              <a:ext uri="{FF2B5EF4-FFF2-40B4-BE49-F238E27FC236}">
                <a16:creationId xmlns:a16="http://schemas.microsoft.com/office/drawing/2014/main" id="{21584F0B-7567-9D4D-BBD2-B4BAD33F2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3528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S</a:t>
            </a:r>
            <a:endParaRPr lang="en-US" altLang="en-US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96" name="Footer Placeholder 4">
            <a:extLst>
              <a:ext uri="{FF2B5EF4-FFF2-40B4-BE49-F238E27FC236}">
                <a16:creationId xmlns:a16="http://schemas.microsoft.com/office/drawing/2014/main" id="{7FC05417-D0E1-7E28-EE09-90EF37A034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0497" name="Slide Number Placeholder 5">
            <a:extLst>
              <a:ext uri="{FF2B5EF4-FFF2-40B4-BE49-F238E27FC236}">
                <a16:creationId xmlns:a16="http://schemas.microsoft.com/office/drawing/2014/main" id="{60BCFFE2-4CFE-1DB7-921A-81F7D94E5A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0223EA-8546-4F0F-9676-0DC5D09F00EB}" type="slidenum">
              <a:rPr lang="ru-RU" altLang="en-US">
                <a:solidFill>
                  <a:srgbClr val="FFFFCC"/>
                </a:solidFill>
              </a:rPr>
              <a:pPr/>
              <a:t>16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74F10036-B0CE-FE5F-8508-F8949860E94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sz="3600" b="1">
                <a:solidFill>
                  <a:srgbClr val="66FF99"/>
                </a:solidFill>
                <a:latin typeface="Sylfaen" panose="010A0502050306030303" pitchFamily="18" charset="0"/>
              </a:rPr>
              <a:t>ცენტრისკენული აჩქარება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a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= (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en-US" altLang="en-US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 – 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en-US" altLang="en-US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 / 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t </a:t>
            </a: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= (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 V</a:t>
            </a:r>
            <a:r>
              <a:rPr lang="en-US" altLang="en-US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+ (-V</a:t>
            </a:r>
            <a:r>
              <a:rPr lang="en-US" altLang="en-US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 ) / 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t</a:t>
            </a: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 	თანაბარ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-</a:t>
            </a: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წრიული</a:t>
            </a: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 	მოძრაობისას </a:t>
            </a: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 	აჩქარება</a:t>
            </a: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 	მიმართულია</a:t>
            </a: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 	ცენტრისაკენ</a:t>
            </a:r>
            <a:endParaRPr lang="en-US" altLang="en-US" b="1" u="sng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1507" name="Oval 4">
            <a:extLst>
              <a:ext uri="{FF2B5EF4-FFF2-40B4-BE49-F238E27FC236}">
                <a16:creationId xmlns:a16="http://schemas.microsoft.com/office/drawing/2014/main" id="{3C1C8889-D5BF-04FE-7B75-E7B76DD8C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743200"/>
            <a:ext cx="4343400" cy="4114800"/>
          </a:xfrm>
          <a:prstGeom prst="ellips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8773" name="Line 5">
            <a:extLst>
              <a:ext uri="{FF2B5EF4-FFF2-40B4-BE49-F238E27FC236}">
                <a16:creationId xmlns:a16="http://schemas.microsoft.com/office/drawing/2014/main" id="{E115B793-3FE0-3A1B-13A6-90F1BAE19E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3733800"/>
            <a:ext cx="0" cy="1066800"/>
          </a:xfrm>
          <a:prstGeom prst="line">
            <a:avLst/>
          </a:prstGeom>
          <a:noFill/>
          <a:ln w="50800">
            <a:solidFill>
              <a:srgbClr val="00FF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6">
            <a:extLst>
              <a:ext uri="{FF2B5EF4-FFF2-40B4-BE49-F238E27FC236}">
                <a16:creationId xmlns:a16="http://schemas.microsoft.com/office/drawing/2014/main" id="{864CC9A7-6F72-3A36-CB4B-774AE8A01F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800600"/>
            <a:ext cx="22098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7">
            <a:extLst>
              <a:ext uri="{FF2B5EF4-FFF2-40B4-BE49-F238E27FC236}">
                <a16:creationId xmlns:a16="http://schemas.microsoft.com/office/drawing/2014/main" id="{5C68D932-F7A1-3F1A-76C2-ED146BDF54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3581400"/>
            <a:ext cx="1752600" cy="12192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8">
            <a:extLst>
              <a:ext uri="{FF2B5EF4-FFF2-40B4-BE49-F238E27FC236}">
                <a16:creationId xmlns:a16="http://schemas.microsoft.com/office/drawing/2014/main" id="{86DEA18C-7A35-4C46-D2B3-2A872C169BC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2819400"/>
            <a:ext cx="685800" cy="7620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777" name="Line 9">
            <a:extLst>
              <a:ext uri="{FF2B5EF4-FFF2-40B4-BE49-F238E27FC236}">
                <a16:creationId xmlns:a16="http://schemas.microsoft.com/office/drawing/2014/main" id="{E0FB8B8A-9605-79EF-2882-061C7CFEC5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3581400"/>
            <a:ext cx="609600" cy="381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 Box 10">
            <a:extLst>
              <a:ext uri="{FF2B5EF4-FFF2-40B4-BE49-F238E27FC236}">
                <a16:creationId xmlns:a16="http://schemas.microsoft.com/office/drawing/2014/main" id="{B1CB0DA9-F481-44BF-EEF3-4DADFE57A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1514" name="Text Box 11">
            <a:extLst>
              <a:ext uri="{FF2B5EF4-FFF2-40B4-BE49-F238E27FC236}">
                <a16:creationId xmlns:a16="http://schemas.microsoft.com/office/drawing/2014/main" id="{DA244BEA-98A7-521C-7A47-0FBA8AD05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1515" name="Text Box 12">
            <a:extLst>
              <a:ext uri="{FF2B5EF4-FFF2-40B4-BE49-F238E27FC236}">
                <a16:creationId xmlns:a16="http://schemas.microsoft.com/office/drawing/2014/main" id="{A14EAEA0-00C8-DF18-FC49-039F5586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1516" name="Text Box 13">
            <a:extLst>
              <a:ext uri="{FF2B5EF4-FFF2-40B4-BE49-F238E27FC236}">
                <a16:creationId xmlns:a16="http://schemas.microsoft.com/office/drawing/2014/main" id="{137D0E0E-D5D7-F843-CF0F-DB5C938A5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1517" name="Text Box 14">
            <a:extLst>
              <a:ext uri="{FF2B5EF4-FFF2-40B4-BE49-F238E27FC236}">
                <a16:creationId xmlns:a16="http://schemas.microsoft.com/office/drawing/2014/main" id="{CF40AC8E-B403-A745-96E4-6AF3CBA82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1518" name="Text Box 15">
            <a:extLst>
              <a:ext uri="{FF2B5EF4-FFF2-40B4-BE49-F238E27FC236}">
                <a16:creationId xmlns:a16="http://schemas.microsoft.com/office/drawing/2014/main" id="{DBACF6E2-9C5A-F378-DC84-EF576878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1519" name="Oval 16">
            <a:extLst>
              <a:ext uri="{FF2B5EF4-FFF2-40B4-BE49-F238E27FC236}">
                <a16:creationId xmlns:a16="http://schemas.microsoft.com/office/drawing/2014/main" id="{D72E1987-75CA-812B-E75E-08AE74C83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05200"/>
            <a:ext cx="152400" cy="1524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520" name="Footer Placeholder 4">
            <a:extLst>
              <a:ext uri="{FF2B5EF4-FFF2-40B4-BE49-F238E27FC236}">
                <a16:creationId xmlns:a16="http://schemas.microsoft.com/office/drawing/2014/main" id="{2589BE79-436D-0229-3C95-0CBA990739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1521" name="Slide Number Placeholder 5">
            <a:extLst>
              <a:ext uri="{FF2B5EF4-FFF2-40B4-BE49-F238E27FC236}">
                <a16:creationId xmlns:a16="http://schemas.microsoft.com/office/drawing/2014/main" id="{AB701AEF-E4F4-C1BB-D4FF-BC6F5AB50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74FC5A-D38E-41D9-A1B0-93DD51C6C0EE}" type="slidenum">
              <a:rPr lang="ru-RU" altLang="en-US">
                <a:solidFill>
                  <a:srgbClr val="FFFFCC"/>
                </a:solidFill>
              </a:rPr>
              <a:pPr/>
              <a:t>17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11667 -0.12222 " pathEditMode="relative" ptsTypes="AA">
                                      <p:cBhvr>
                                        <p:cTn id="6" dur="20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88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A05783FD-1A8F-F4A5-B82C-B7E7A54060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თანაბარ</a:t>
            </a: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-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წრიული მოძრაობა</a:t>
            </a: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სიჩქარე და აჩქარება მრუდწირული მოძრაობისას</a:t>
            </a:r>
            <a:endParaRPr lang="ru-RU" alt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F451DBEA-D3CE-C22F-61E0-C2F7AB2CDA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C87D1C20-2541-47C6-D5D0-62C2DCBBD3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44A803-5DA8-45A2-9C52-1FB0EC3620DC}" type="slidenum">
              <a:rPr lang="ru-RU" altLang="en-US">
                <a:solidFill>
                  <a:srgbClr val="FFFFCC"/>
                </a:solidFill>
              </a:rPr>
              <a:pPr/>
              <a:t>18</a:t>
            </a:fld>
            <a:endParaRPr lang="ru-RU" altLang="en-US">
              <a:solidFill>
                <a:srgbClr val="FFFFCC"/>
              </a:solidFill>
            </a:endParaRPr>
          </a:p>
        </p:txBody>
      </p:sp>
      <p:pic>
        <p:nvPicPr>
          <p:cNvPr id="2" name="4_circ1">
            <a:hlinkClick r:id="" action="ppaction://media"/>
            <a:extLst>
              <a:ext uri="{FF2B5EF4-FFF2-40B4-BE49-F238E27FC236}">
                <a16:creationId xmlns:a16="http://schemas.microsoft.com/office/drawing/2014/main" id="{2ABA64C9-4881-991D-FF19-4F002DF57B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078" y="2667000"/>
            <a:ext cx="4267200" cy="3200400"/>
          </a:xfrm>
          <a:prstGeom prst="rect">
            <a:avLst/>
          </a:prstGeom>
        </p:spPr>
      </p:pic>
      <p:pic>
        <p:nvPicPr>
          <p:cNvPr id="3" name="4_circ2">
            <a:hlinkClick r:id="" action="ppaction://media"/>
            <a:extLst>
              <a:ext uri="{FF2B5EF4-FFF2-40B4-BE49-F238E27FC236}">
                <a16:creationId xmlns:a16="http://schemas.microsoft.com/office/drawing/2014/main" id="{B9915FD6-E108-FAE1-9EFF-AA9E02CA9EC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48200" y="26670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DDCA1063-4F38-BE56-8578-8761CF95252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თანაბარ</a:t>
            </a: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-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წრიული მოძრაობა</a:t>
            </a: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წირით და კუთხურ სიჩქარეებს შორის კავშირი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S = R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Dj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	V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 = R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Dj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/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 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en-US" altLang="en-US">
                <a:solidFill>
                  <a:schemeClr val="bg1"/>
                </a:solidFill>
                <a:latin typeface="Sylfaen" panose="010A0502050306030303" pitchFamily="18" charset="0"/>
              </a:rPr>
              <a:t> = d</a:t>
            </a:r>
            <a:r>
              <a:rPr lang="en-US" altLang="en-US">
                <a:solidFill>
                  <a:schemeClr val="bg1"/>
                </a:solidFill>
                <a:latin typeface="Symbol" panose="05050102010706020507" pitchFamily="18" charset="2"/>
              </a:rPr>
              <a:t>j</a:t>
            </a:r>
            <a:r>
              <a:rPr lang="en-US" altLang="en-US">
                <a:solidFill>
                  <a:schemeClr val="bg1"/>
                </a:solidFill>
                <a:latin typeface="Sylfaen" panose="010A0502050306030303" pitchFamily="18" charset="0"/>
              </a:rPr>
              <a:t>/dt</a:t>
            </a:r>
            <a:r>
              <a:rPr lang="en-US" altLang="en-US" i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V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R</a:t>
            </a:r>
            <a:endParaRPr lang="ru-RU" alt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Line 4">
            <a:extLst>
              <a:ext uri="{FF2B5EF4-FFF2-40B4-BE49-F238E27FC236}">
                <a16:creationId xmlns:a16="http://schemas.microsoft.com/office/drawing/2014/main" id="{9B095E4B-4403-9596-6327-04C4C8F19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267200"/>
            <a:ext cx="2209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Line 5">
            <a:extLst>
              <a:ext uri="{FF2B5EF4-FFF2-40B4-BE49-F238E27FC236}">
                <a16:creationId xmlns:a16="http://schemas.microsoft.com/office/drawing/2014/main" id="{000F49FE-48EC-E92E-A03B-3840B5AF00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3048000"/>
            <a:ext cx="1752600" cy="1219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Freeform 6">
            <a:extLst>
              <a:ext uri="{FF2B5EF4-FFF2-40B4-BE49-F238E27FC236}">
                <a16:creationId xmlns:a16="http://schemas.microsoft.com/office/drawing/2014/main" id="{BC8BCA49-4DED-C55D-56E1-6A061EEAB9D7}"/>
              </a:ext>
            </a:extLst>
          </p:cNvPr>
          <p:cNvSpPr>
            <a:spLocks/>
          </p:cNvSpPr>
          <p:nvPr/>
        </p:nvSpPr>
        <p:spPr bwMode="auto">
          <a:xfrm>
            <a:off x="6172200" y="3886200"/>
            <a:ext cx="241300" cy="304800"/>
          </a:xfrm>
          <a:custGeom>
            <a:avLst/>
            <a:gdLst>
              <a:gd name="T0" fmla="*/ 0 w 152"/>
              <a:gd name="T1" fmla="*/ 0 h 192"/>
              <a:gd name="T2" fmla="*/ 2147483646 w 152"/>
              <a:gd name="T3" fmla="*/ 2147483646 h 192"/>
              <a:gd name="T4" fmla="*/ 2147483646 w 152"/>
              <a:gd name="T5" fmla="*/ 2147483646 h 192"/>
              <a:gd name="T6" fmla="*/ 0 60000 65536"/>
              <a:gd name="T7" fmla="*/ 0 60000 65536"/>
              <a:gd name="T8" fmla="*/ 0 60000 65536"/>
              <a:gd name="T9" fmla="*/ 0 w 152"/>
              <a:gd name="T10" fmla="*/ 0 h 192"/>
              <a:gd name="T11" fmla="*/ 152 w 15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92">
                <a:moveTo>
                  <a:pt x="0" y="0"/>
                </a:moveTo>
                <a:cubicBezTo>
                  <a:pt x="68" y="32"/>
                  <a:pt x="136" y="64"/>
                  <a:pt x="144" y="96"/>
                </a:cubicBezTo>
                <a:cubicBezTo>
                  <a:pt x="152" y="128"/>
                  <a:pt x="64" y="168"/>
                  <a:pt x="48" y="192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Text Box 7">
            <a:extLst>
              <a:ext uri="{FF2B5EF4-FFF2-40B4-BE49-F238E27FC236}">
                <a16:creationId xmlns:a16="http://schemas.microsoft.com/office/drawing/2014/main" id="{C214772F-85DC-2009-DA74-F6F2499B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6576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Dj</a:t>
            </a:r>
          </a:p>
        </p:txBody>
      </p:sp>
      <p:sp>
        <p:nvSpPr>
          <p:cNvPr id="23559" name="Text Box 8">
            <a:extLst>
              <a:ext uri="{FF2B5EF4-FFF2-40B4-BE49-F238E27FC236}">
                <a16:creationId xmlns:a16="http://schemas.microsoft.com/office/drawing/2014/main" id="{FCB2101A-386F-5317-8FBF-3800B217B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2766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  <a:endParaRPr lang="en-US" altLang="en-US" b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0" name="Text Box 10">
            <a:extLst>
              <a:ext uri="{FF2B5EF4-FFF2-40B4-BE49-F238E27FC236}">
                <a16:creationId xmlns:a16="http://schemas.microsoft.com/office/drawing/2014/main" id="{49632A6E-5CFB-05B5-2FAD-6C10554E7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8956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endParaRPr lang="en-US" altLang="en-US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1" name="Text Box 11">
            <a:extLst>
              <a:ext uri="{FF2B5EF4-FFF2-40B4-BE49-F238E27FC236}">
                <a16:creationId xmlns:a16="http://schemas.microsoft.com/office/drawing/2014/main" id="{32869FE4-D453-44D1-9C8B-B39E2007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1910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endParaRPr lang="en-US" altLang="en-US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62" name="Rectangle 12">
            <a:extLst>
              <a:ext uri="{FF2B5EF4-FFF2-40B4-BE49-F238E27FC236}">
                <a16:creationId xmlns:a16="http://schemas.microsoft.com/office/drawing/2014/main" id="{2B8CF206-E1DC-E423-91BA-52AFFC7F6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5029200"/>
            <a:ext cx="2514600" cy="1219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3" name="Freeform 13">
            <a:extLst>
              <a:ext uri="{FF2B5EF4-FFF2-40B4-BE49-F238E27FC236}">
                <a16:creationId xmlns:a16="http://schemas.microsoft.com/office/drawing/2014/main" id="{12F44517-620D-9DD0-7866-C9BC915F8627}"/>
              </a:ext>
            </a:extLst>
          </p:cNvPr>
          <p:cNvSpPr>
            <a:spLocks/>
          </p:cNvSpPr>
          <p:nvPr/>
        </p:nvSpPr>
        <p:spPr bwMode="auto">
          <a:xfrm>
            <a:off x="7391400" y="3048000"/>
            <a:ext cx="533400" cy="1219200"/>
          </a:xfrm>
          <a:custGeom>
            <a:avLst/>
            <a:gdLst>
              <a:gd name="T0" fmla="*/ 2147483646 w 336"/>
              <a:gd name="T1" fmla="*/ 2147483646 h 768"/>
              <a:gd name="T2" fmla="*/ 2147483646 w 336"/>
              <a:gd name="T3" fmla="*/ 2147483646 h 768"/>
              <a:gd name="T4" fmla="*/ 0 w 336"/>
              <a:gd name="T5" fmla="*/ 0 h 768"/>
              <a:gd name="T6" fmla="*/ 0 60000 65536"/>
              <a:gd name="T7" fmla="*/ 0 60000 65536"/>
              <a:gd name="T8" fmla="*/ 0 60000 65536"/>
              <a:gd name="T9" fmla="*/ 0 w 336"/>
              <a:gd name="T10" fmla="*/ 0 h 768"/>
              <a:gd name="T11" fmla="*/ 336 w 33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768">
                <a:moveTo>
                  <a:pt x="288" y="768"/>
                </a:moveTo>
                <a:cubicBezTo>
                  <a:pt x="312" y="616"/>
                  <a:pt x="336" y="464"/>
                  <a:pt x="288" y="336"/>
                </a:cubicBezTo>
                <a:cubicBezTo>
                  <a:pt x="240" y="208"/>
                  <a:pt x="120" y="104"/>
                  <a:pt x="0" y="0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Footer Placeholder 4">
            <a:extLst>
              <a:ext uri="{FF2B5EF4-FFF2-40B4-BE49-F238E27FC236}">
                <a16:creationId xmlns:a16="http://schemas.microsoft.com/office/drawing/2014/main" id="{9969C1BF-C17F-CF73-9D01-7ABC48DC66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3565" name="Slide Number Placeholder 5">
            <a:extLst>
              <a:ext uri="{FF2B5EF4-FFF2-40B4-BE49-F238E27FC236}">
                <a16:creationId xmlns:a16="http://schemas.microsoft.com/office/drawing/2014/main" id="{BFEEACD1-0B1B-6878-B48B-6126D0ED8E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C3D8E4-44A9-4CD2-A8D4-5360EEEBEABE}" type="slidenum">
              <a:rPr lang="ru-RU" altLang="en-US">
                <a:solidFill>
                  <a:srgbClr val="FFFFCC"/>
                </a:solidFill>
              </a:rPr>
              <a:pPr/>
              <a:t>19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8232B04E-FADB-749B-ABBB-2367920E1CD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წინა ლექციაში</a:t>
            </a:r>
          </a:p>
          <a:p>
            <a:pPr eaLnBrk="1" hangingPunct="1">
              <a:buFontTx/>
              <a:buNone/>
            </a:pPr>
            <a:endParaRPr lang="ka-GE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ვექტორები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	ვექტორების ჯამი და სხვაობა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	ვექტორების </a:t>
            </a:r>
            <a:r>
              <a:rPr lang="ka-GE" altLang="en-US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სკალარული</a:t>
            </a: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 ნამრავლი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	ვექტორების ვექტორული ნამრავლი</a:t>
            </a:r>
          </a:p>
          <a:p>
            <a:pPr eaLnBrk="1" hangingPunct="1">
              <a:buFontTx/>
              <a:buNone/>
            </a:pPr>
            <a:endParaRPr lang="ka-GE" alt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	მოძრაობის ფარდობითობა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	ათვლის სისტემები</a:t>
            </a: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ylfaen" panose="010A0502050306030303" pitchFamily="18" charset="0"/>
              </a:rPr>
              <a:t>		გალილეის გარდაქმნები</a:t>
            </a: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6147" name="Footer Placeholder 4">
            <a:extLst>
              <a:ext uri="{FF2B5EF4-FFF2-40B4-BE49-F238E27FC236}">
                <a16:creationId xmlns:a16="http://schemas.microsoft.com/office/drawing/2014/main" id="{0A0FB86B-7504-DAB5-4D07-71AF2D296A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9A65B7E7-2E18-0F03-E59F-A9F7878CC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659B9C-EF1E-4F33-A7F4-14D0AF96A696}" type="slidenum">
              <a:rPr lang="ru-RU" altLang="en-US">
                <a:solidFill>
                  <a:srgbClr val="FFFFCC"/>
                </a:solidFill>
              </a:rPr>
              <a:pPr/>
              <a:t>2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17DD744D-B6AA-F19E-C26E-99BC0FD5A58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თანაბარ</a:t>
            </a: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-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წრიული მოძრაობა</a:t>
            </a: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წირით და კუთხურ სიჩქარეებს შორის კავშირი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		V = </a:t>
            </a: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[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 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ka-GE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]</a:t>
            </a:r>
            <a:endParaRPr lang="en-US" altLang="en-US" sz="16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16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ბრუნვის კუთხური სიჩქარის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ვექტორი  მიმართულია ბრუნვის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სიბტყის პერპენდიკულარულად</a:t>
            </a:r>
            <a:endParaRPr lang="en-US" altLang="en-US"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w = 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 </a:t>
            </a: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V ] / r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endParaRPr lang="en-US" altLang="en-US" sz="2800" b="1" baseline="30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4579" name="Picture 2" descr="C:\Users\User\Desktop\250px-Angular_velocity_svg.png">
            <a:extLst>
              <a:ext uri="{FF2B5EF4-FFF2-40B4-BE49-F238E27FC236}">
                <a16:creationId xmlns:a16="http://schemas.microsoft.com/office/drawing/2014/main" id="{1057D0A0-D4EB-5E35-B3C9-467FE0B46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4600"/>
            <a:ext cx="317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10">
            <a:extLst>
              <a:ext uri="{FF2B5EF4-FFF2-40B4-BE49-F238E27FC236}">
                <a16:creationId xmlns:a16="http://schemas.microsoft.com/office/drawing/2014/main" id="{8D17F88E-1E56-72F9-4DD5-4FA55B47E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4581" name="Text Box 10">
            <a:extLst>
              <a:ext uri="{FF2B5EF4-FFF2-40B4-BE49-F238E27FC236}">
                <a16:creationId xmlns:a16="http://schemas.microsoft.com/office/drawing/2014/main" id="{EADA41FE-20D0-02DD-D2E1-7D455782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71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4582" name="Text Box 10">
            <a:extLst>
              <a:ext uri="{FF2B5EF4-FFF2-40B4-BE49-F238E27FC236}">
                <a16:creationId xmlns:a16="http://schemas.microsoft.com/office/drawing/2014/main" id="{4F950DCF-4A6A-6B7C-1486-C9D5396C5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71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A1D63C-36EC-5FD0-5A39-292C4750DDDA}"/>
              </a:ext>
            </a:extLst>
          </p:cNvPr>
          <p:cNvCxnSpPr/>
          <p:nvPr/>
        </p:nvCxnSpPr>
        <p:spPr>
          <a:xfrm rot="5400000" flipH="1" flipV="1">
            <a:off x="8648700" y="4000500"/>
            <a:ext cx="381000" cy="1524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Text Box 10">
            <a:extLst>
              <a:ext uri="{FF2B5EF4-FFF2-40B4-BE49-F238E27FC236}">
                <a16:creationId xmlns:a16="http://schemas.microsoft.com/office/drawing/2014/main" id="{A81D8A64-9A47-020E-A42B-2ACB3F9C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4585" name="Text Box 10">
            <a:extLst>
              <a:ext uri="{FF2B5EF4-FFF2-40B4-BE49-F238E27FC236}">
                <a16:creationId xmlns:a16="http://schemas.microsoft.com/office/drawing/2014/main" id="{6C4FC874-D381-C60C-AF7F-EC808360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CA8CC4F6-F074-ED99-11FB-B5C66521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4587" name="Footer Placeholder 4">
            <a:extLst>
              <a:ext uri="{FF2B5EF4-FFF2-40B4-BE49-F238E27FC236}">
                <a16:creationId xmlns:a16="http://schemas.microsoft.com/office/drawing/2014/main" id="{A6FD06E6-5BEB-046F-9F85-41F76A3E82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4588" name="Slide Number Placeholder 5">
            <a:extLst>
              <a:ext uri="{FF2B5EF4-FFF2-40B4-BE49-F238E27FC236}">
                <a16:creationId xmlns:a16="http://schemas.microsoft.com/office/drawing/2014/main" id="{87C6F59A-2191-9356-5E25-D2C50DBB90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DEE07E-3EB8-46E9-BF81-5D3EE977F52B}" type="slidenum">
              <a:rPr lang="ru-RU" altLang="en-US">
                <a:solidFill>
                  <a:srgbClr val="FFFFCC"/>
                </a:solidFill>
              </a:rPr>
              <a:pPr/>
              <a:t>20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FF94F532-FF9E-0F8D-3271-06A52B1A5E0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23850"/>
            <a:ext cx="9144000" cy="653415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ka-GE" altLang="en-US" b="1" i="1" u="sng" dirty="0">
                <a:solidFill>
                  <a:srgbClr val="FFFF00"/>
                </a:solidFill>
                <a:latin typeface="Sylfaen" panose="010A0502050306030303" pitchFamily="18" charset="0"/>
              </a:rPr>
              <a:t>შევამოწმოთ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V =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[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w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en-US" sz="1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endParaRPr lang="ka-GE" altLang="en-US" sz="2800" b="1" dirty="0">
              <a:solidFill>
                <a:schemeClr val="bg1"/>
              </a:solidFill>
              <a:latin typeface="Symbol" panose="05050102010706020507" pitchFamily="18" charset="2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ka-GE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=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V ] / r</a:t>
            </a:r>
            <a:r>
              <a:rPr lang="en-US" altLang="en-US" sz="2800" b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endParaRPr lang="en-US" altLang="en-US" sz="2800" b="1" baseline="30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ka-GE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=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|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[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w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] | / r</a:t>
            </a:r>
            <a:r>
              <a:rPr lang="en-US" altLang="en-US" sz="2800" b="1" baseline="30000" dirty="0">
                <a:solidFill>
                  <a:schemeClr val="bg1"/>
                </a:solidFill>
                <a:latin typeface="Sylfaen" panose="010A0502050306030303" pitchFamily="18" charset="0"/>
              </a:rPr>
              <a:t>2 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= 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w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r</a:t>
            </a:r>
            <a:r>
              <a:rPr lang="en-US" alt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ka-GE" altLang="en-US" sz="2800" b="1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i="1" dirty="0">
                <a:solidFill>
                  <a:schemeClr val="bg1"/>
                </a:solidFill>
                <a:latin typeface="Sylfaen" panose="010A0502050306030303" pitchFamily="18" charset="0"/>
              </a:rPr>
              <a:t>რადგან: </a:t>
            </a:r>
            <a:r>
              <a:rPr lang="ka-GE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Symbol" panose="05050102010706020507" pitchFamily="18" charset="2"/>
              </a:rPr>
              <a:t>^</a:t>
            </a:r>
            <a:r>
              <a:rPr lang="en-US" altLang="en-US" sz="2800" b="1" dirty="0">
                <a:solidFill>
                  <a:schemeClr val="bg1"/>
                </a:solidFill>
                <a:latin typeface="Sylfaen" panose="010A0502050306030303" pitchFamily="18" charset="0"/>
              </a:rPr>
              <a:t> r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ka-GE" altLang="en-US" sz="2800" b="1" dirty="0">
              <a:solidFill>
                <a:srgbClr val="FFFF00"/>
              </a:solidFill>
              <a:latin typeface="Symbol" panose="05050102010706020507" pitchFamily="18" charset="2"/>
            </a:endParaRPr>
          </a:p>
          <a:p>
            <a:pPr eaLnBrk="1" hangingPunct="1">
              <a:buFontTx/>
              <a:buNone/>
              <a:defRPr/>
            </a:pPr>
            <a:endParaRPr lang="ru-RU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10">
            <a:extLst>
              <a:ext uri="{FF2B5EF4-FFF2-40B4-BE49-F238E27FC236}">
                <a16:creationId xmlns:a16="http://schemas.microsoft.com/office/drawing/2014/main" id="{EAB15798-66AB-FBF1-5D5D-AD32FFDFF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14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5604" name="Footer Placeholder 4">
            <a:extLst>
              <a:ext uri="{FF2B5EF4-FFF2-40B4-BE49-F238E27FC236}">
                <a16:creationId xmlns:a16="http://schemas.microsoft.com/office/drawing/2014/main" id="{ED695C16-2401-B639-DFF6-C503F6990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5605" name="Slide Number Placeholder 5">
            <a:extLst>
              <a:ext uri="{FF2B5EF4-FFF2-40B4-BE49-F238E27FC236}">
                <a16:creationId xmlns:a16="http://schemas.microsoft.com/office/drawing/2014/main" id="{A93A6726-AD68-F320-5AAC-CBCD9509F6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E24ADA-252F-4FFB-9010-574E3E6BE622}" type="slidenum">
              <a:rPr lang="ru-RU" altLang="en-US">
                <a:solidFill>
                  <a:srgbClr val="FFFFCC"/>
                </a:solidFill>
              </a:rPr>
              <a:pPr/>
              <a:t>21</a:t>
            </a:fld>
            <a:endParaRPr lang="ru-RU" altLang="en-US">
              <a:solidFill>
                <a:srgbClr val="FFFFCC"/>
              </a:solidFill>
            </a:endParaRPr>
          </a:p>
        </p:txBody>
      </p:sp>
      <p:sp>
        <p:nvSpPr>
          <p:cNvPr id="25606" name="Text Box 10">
            <a:extLst>
              <a:ext uri="{FF2B5EF4-FFF2-40B4-BE49-F238E27FC236}">
                <a16:creationId xmlns:a16="http://schemas.microsoft.com/office/drawing/2014/main" id="{38AFC0C8-A047-AF2F-3C3B-53E92BA91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14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5607" name="Text Box 10">
            <a:extLst>
              <a:ext uri="{FF2B5EF4-FFF2-40B4-BE49-F238E27FC236}">
                <a16:creationId xmlns:a16="http://schemas.microsoft.com/office/drawing/2014/main" id="{996FD7C3-F11E-FC35-3CBC-08E483E36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14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5608" name="Text Box 10">
            <a:extLst>
              <a:ext uri="{FF2B5EF4-FFF2-40B4-BE49-F238E27FC236}">
                <a16:creationId xmlns:a16="http://schemas.microsoft.com/office/drawing/2014/main" id="{04A52FF6-B57D-31A8-A444-111D031CC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5609" name="Text Box 10">
            <a:extLst>
              <a:ext uri="{FF2B5EF4-FFF2-40B4-BE49-F238E27FC236}">
                <a16:creationId xmlns:a16="http://schemas.microsoft.com/office/drawing/2014/main" id="{7AEE6A85-D8DF-818D-1D98-D9149EDF2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6C4581F3-90E5-C398-745C-B809154F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5611" name="Text Box 10">
            <a:extLst>
              <a:ext uri="{FF2B5EF4-FFF2-40B4-BE49-F238E27FC236}">
                <a16:creationId xmlns:a16="http://schemas.microsoft.com/office/drawing/2014/main" id="{253486B9-FBEE-6001-AF24-3BDEBA676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200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5612" name="Text Box 10">
            <a:extLst>
              <a:ext uri="{FF2B5EF4-FFF2-40B4-BE49-F238E27FC236}">
                <a16:creationId xmlns:a16="http://schemas.microsoft.com/office/drawing/2014/main" id="{9C79AF73-ADB1-0E0D-6899-A08CD384B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200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5613" name="Text Box 10">
            <a:extLst>
              <a:ext uri="{FF2B5EF4-FFF2-40B4-BE49-F238E27FC236}">
                <a16:creationId xmlns:a16="http://schemas.microsoft.com/office/drawing/2014/main" id="{65108858-52D2-1917-A68B-E2EC1C1A2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200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5614" name="Text Box 10">
            <a:extLst>
              <a:ext uri="{FF2B5EF4-FFF2-40B4-BE49-F238E27FC236}">
                <a16:creationId xmlns:a16="http://schemas.microsoft.com/office/drawing/2014/main" id="{BC57C870-2A8D-5F9A-6F75-17C6767C3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67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5615" name="Text Box 10">
            <a:extLst>
              <a:ext uri="{FF2B5EF4-FFF2-40B4-BE49-F238E27FC236}">
                <a16:creationId xmlns:a16="http://schemas.microsoft.com/office/drawing/2014/main" id="{8A1DE6D0-73E1-49E0-6EC3-09084286F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267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pic>
        <p:nvPicPr>
          <p:cNvPr id="25616" name="Picture 6">
            <a:extLst>
              <a:ext uri="{FF2B5EF4-FFF2-40B4-BE49-F238E27FC236}">
                <a16:creationId xmlns:a16="http://schemas.microsoft.com/office/drawing/2014/main" id="{75ED8B7A-18DE-C051-2155-C04A74595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876800"/>
            <a:ext cx="263683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2FD20E2E-C84F-0FD2-51E5-ED29D1B4AF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თანაბარ</a:t>
            </a: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-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წრიული მოძრაობა</a:t>
            </a: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კუთხური სიჩქარე და ბრუნვის პერიოდი: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Dj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			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 =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j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 /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t  k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	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 = T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-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ბრუნვის პერიოდი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	Dj</a:t>
            </a:r>
            <a:r>
              <a:rPr lang="ka-GE" altLang="en-US" b="1">
                <a:solidFill>
                  <a:srgbClr val="FFFF00"/>
                </a:solidFill>
                <a:latin typeface="Symbol" panose="05050102010706020507" pitchFamily="18" charset="2"/>
              </a:rPr>
              <a:t> = 2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p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-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მობრუნების კუთხე ერთი პერიოდის 			   განმავლობაში (360 გრადუსი)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ka-GE" altLang="en-US" b="1">
                <a:solidFill>
                  <a:srgbClr val="FFFF00"/>
                </a:solidFill>
                <a:latin typeface="Symbol" panose="05050102010706020507" pitchFamily="18" charset="2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p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/ T</a:t>
            </a: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ka-GE" altLang="en-US" b="1">
                <a:solidFill>
                  <a:srgbClr val="FFFF00"/>
                </a:solidFill>
                <a:latin typeface="Symbol" panose="05050102010706020507" pitchFamily="18" charset="2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p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E53CCB15-E663-EC71-3F29-912A78E1D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638800"/>
            <a:ext cx="4038600" cy="990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8" name="Text Box 10">
            <a:extLst>
              <a:ext uri="{FF2B5EF4-FFF2-40B4-BE49-F238E27FC236}">
                <a16:creationId xmlns:a16="http://schemas.microsoft.com/office/drawing/2014/main" id="{998339A0-295A-AAD8-7659-92E787243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43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29" name="Text Box 10">
            <a:extLst>
              <a:ext uri="{FF2B5EF4-FFF2-40B4-BE49-F238E27FC236}">
                <a16:creationId xmlns:a16="http://schemas.microsoft.com/office/drawing/2014/main" id="{7F0C1859-F148-94DE-74A6-593C48977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6630" name="Footer Placeholder 4">
            <a:extLst>
              <a:ext uri="{FF2B5EF4-FFF2-40B4-BE49-F238E27FC236}">
                <a16:creationId xmlns:a16="http://schemas.microsoft.com/office/drawing/2014/main" id="{6FEC38DE-3618-35F8-EDA9-0C17D52872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6631" name="Slide Number Placeholder 5">
            <a:extLst>
              <a:ext uri="{FF2B5EF4-FFF2-40B4-BE49-F238E27FC236}">
                <a16:creationId xmlns:a16="http://schemas.microsoft.com/office/drawing/2014/main" id="{A39C9A97-1699-AA24-E38F-D2181A9D9B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A23266-92AA-40F2-B829-A41591761109}" type="slidenum">
              <a:rPr lang="ru-RU" altLang="en-US">
                <a:solidFill>
                  <a:srgbClr val="FFFFCC"/>
                </a:solidFill>
              </a:rPr>
              <a:pPr/>
              <a:t>22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FA113663-F193-28DB-C9E9-5A9331B900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თანაბარ</a:t>
            </a: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-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წრიული მოძრაობა</a:t>
            </a: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აჩქარება: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a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V /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</a:p>
          <a:p>
            <a:pPr eaLnBrk="1" hangingPunct="1">
              <a:buFontTx/>
              <a:buNone/>
            </a:pPr>
            <a:endParaRPr lang="en-US" altLang="en-US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	 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V = V sin(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>
                <a:solidFill>
                  <a:schemeClr val="bg1"/>
                </a:solidFill>
                <a:latin typeface="Symbol" panose="05050102010706020507" pitchFamily="18" charset="2"/>
              </a:rPr>
              <a:t>j) </a:t>
            </a:r>
            <a:r>
              <a:rPr lang="en-US" altLang="en-US">
                <a:solidFill>
                  <a:schemeClr val="bg1"/>
                </a:solidFill>
                <a:latin typeface="Symbol" panose="05050102010706020507" pitchFamily="18" charset="2"/>
              </a:rPr>
              <a:t>»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 V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>
                <a:solidFill>
                  <a:schemeClr val="bg1"/>
                </a:solidFill>
                <a:latin typeface="Symbol" panose="05050102010706020507" pitchFamily="18" charset="2"/>
              </a:rPr>
              <a:t>j</a:t>
            </a:r>
            <a:endParaRPr lang="en-US" altLang="en-US">
              <a:solidFill>
                <a:schemeClr val="bg1"/>
              </a:solidFill>
              <a:latin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endParaRPr lang="en-US" altLang="en-US" b="1">
              <a:solidFill>
                <a:schemeClr val="bg1"/>
              </a:solidFill>
              <a:latin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	a = V 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>
                <a:solidFill>
                  <a:schemeClr val="bg1"/>
                </a:solidFill>
                <a:latin typeface="Symbol" panose="05050102010706020507" pitchFamily="18" charset="2"/>
              </a:rPr>
              <a:t>j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/ 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t = V 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w			( 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V = 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w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R )</a:t>
            </a:r>
            <a:endParaRPr lang="ru-RU" altLang="en-US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b="1">
              <a:solidFill>
                <a:schemeClr val="bg1"/>
              </a:solidFill>
              <a:latin typeface="Symbol" panose="05050102010706020507" pitchFamily="18" charset="2"/>
            </a:endParaRP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a = V</a:t>
            </a:r>
            <a:r>
              <a:rPr lang="en-US" altLang="en-US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/ R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a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</a:t>
            </a:r>
            <a:r>
              <a:rPr lang="en-US" altLang="en-US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R</a:t>
            </a:r>
            <a:endParaRPr lang="ka-GE" altLang="en-US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7651" name="Line 4">
            <a:extLst>
              <a:ext uri="{FF2B5EF4-FFF2-40B4-BE49-F238E27FC236}">
                <a16:creationId xmlns:a16="http://schemas.microsoft.com/office/drawing/2014/main" id="{ED94518D-8FB4-817B-2AD0-E2FA04D00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048000"/>
            <a:ext cx="2209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5">
            <a:extLst>
              <a:ext uri="{FF2B5EF4-FFF2-40B4-BE49-F238E27FC236}">
                <a16:creationId xmlns:a16="http://schemas.microsoft.com/office/drawing/2014/main" id="{3AB2929B-AC9B-F805-5BB3-22C46D98E4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1200" y="1828800"/>
            <a:ext cx="1752600" cy="1219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Freeform 6">
            <a:extLst>
              <a:ext uri="{FF2B5EF4-FFF2-40B4-BE49-F238E27FC236}">
                <a16:creationId xmlns:a16="http://schemas.microsoft.com/office/drawing/2014/main" id="{8605F229-7DE5-A127-9090-C72554F49449}"/>
              </a:ext>
            </a:extLst>
          </p:cNvPr>
          <p:cNvSpPr>
            <a:spLocks/>
          </p:cNvSpPr>
          <p:nvPr/>
        </p:nvSpPr>
        <p:spPr bwMode="auto">
          <a:xfrm>
            <a:off x="6324600" y="2667000"/>
            <a:ext cx="241300" cy="304800"/>
          </a:xfrm>
          <a:custGeom>
            <a:avLst/>
            <a:gdLst>
              <a:gd name="T0" fmla="*/ 0 w 152"/>
              <a:gd name="T1" fmla="*/ 0 h 192"/>
              <a:gd name="T2" fmla="*/ 2147483646 w 152"/>
              <a:gd name="T3" fmla="*/ 2147483646 h 192"/>
              <a:gd name="T4" fmla="*/ 2147483646 w 152"/>
              <a:gd name="T5" fmla="*/ 2147483646 h 192"/>
              <a:gd name="T6" fmla="*/ 0 60000 65536"/>
              <a:gd name="T7" fmla="*/ 0 60000 65536"/>
              <a:gd name="T8" fmla="*/ 0 60000 65536"/>
              <a:gd name="T9" fmla="*/ 0 w 152"/>
              <a:gd name="T10" fmla="*/ 0 h 192"/>
              <a:gd name="T11" fmla="*/ 152 w 152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192">
                <a:moveTo>
                  <a:pt x="0" y="0"/>
                </a:moveTo>
                <a:cubicBezTo>
                  <a:pt x="68" y="32"/>
                  <a:pt x="136" y="64"/>
                  <a:pt x="144" y="96"/>
                </a:cubicBezTo>
                <a:cubicBezTo>
                  <a:pt x="152" y="128"/>
                  <a:pt x="64" y="168"/>
                  <a:pt x="48" y="192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7">
            <a:extLst>
              <a:ext uri="{FF2B5EF4-FFF2-40B4-BE49-F238E27FC236}">
                <a16:creationId xmlns:a16="http://schemas.microsoft.com/office/drawing/2014/main" id="{E346915E-BF20-3508-E069-B0E6E551D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4384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Dj</a:t>
            </a:r>
          </a:p>
        </p:txBody>
      </p:sp>
      <p:sp>
        <p:nvSpPr>
          <p:cNvPr id="27655" name="Text Box 8">
            <a:extLst>
              <a:ext uri="{FF2B5EF4-FFF2-40B4-BE49-F238E27FC236}">
                <a16:creationId xmlns:a16="http://schemas.microsoft.com/office/drawing/2014/main" id="{258DDABB-5350-9F8A-6339-B67615A37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0574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endParaRPr lang="en-US" altLang="en-US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6" name="Line 9">
            <a:extLst>
              <a:ext uri="{FF2B5EF4-FFF2-40B4-BE49-F238E27FC236}">
                <a16:creationId xmlns:a16="http://schemas.microsoft.com/office/drawing/2014/main" id="{07E1C770-8E56-9210-7754-E89FF9D3D6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43800" y="1828800"/>
            <a:ext cx="457200" cy="1219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10">
            <a:extLst>
              <a:ext uri="{FF2B5EF4-FFF2-40B4-BE49-F238E27FC236}">
                <a16:creationId xmlns:a16="http://schemas.microsoft.com/office/drawing/2014/main" id="{61D31A91-E3DD-B333-FAE0-94F738A30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4478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endParaRPr lang="en-US" altLang="en-US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8" name="Text Box 11">
            <a:extLst>
              <a:ext uri="{FF2B5EF4-FFF2-40B4-BE49-F238E27FC236}">
                <a16:creationId xmlns:a16="http://schemas.microsoft.com/office/drawing/2014/main" id="{00C13595-4A84-091C-C7C9-D8D096259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0480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endParaRPr lang="en-US" altLang="en-US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9" name="Rectangle 12">
            <a:extLst>
              <a:ext uri="{FF2B5EF4-FFF2-40B4-BE49-F238E27FC236}">
                <a16:creationId xmlns:a16="http://schemas.microsoft.com/office/drawing/2014/main" id="{1A3DB30F-6B7D-0BBB-49E2-31F237508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029200"/>
            <a:ext cx="2819400" cy="1524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60" name="Footer Placeholder 4">
            <a:extLst>
              <a:ext uri="{FF2B5EF4-FFF2-40B4-BE49-F238E27FC236}">
                <a16:creationId xmlns:a16="http://schemas.microsoft.com/office/drawing/2014/main" id="{5937DC38-FA79-866B-510A-D2DFBF16C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7661" name="Slide Number Placeholder 5">
            <a:extLst>
              <a:ext uri="{FF2B5EF4-FFF2-40B4-BE49-F238E27FC236}">
                <a16:creationId xmlns:a16="http://schemas.microsoft.com/office/drawing/2014/main" id="{1E8705A8-6263-97C9-5045-48326D15A7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240ABC-55D1-4302-908F-11ACBA1257A6}" type="slidenum">
              <a:rPr lang="ru-RU" altLang="en-US">
                <a:solidFill>
                  <a:srgbClr val="FFFFCC"/>
                </a:solidFill>
              </a:rPr>
              <a:pPr/>
              <a:t>23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462D258E-A229-6354-65C3-16A6078AB50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თანაბარი</a:t>
            </a: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-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წრიული მოძრაობა</a:t>
            </a:r>
          </a:p>
          <a:p>
            <a:pPr algn="ctr" eaLnBrk="1" hangingPunct="1">
              <a:buFontTx/>
              <a:buNone/>
            </a:pPr>
            <a:r>
              <a:rPr lang="ka-GE" altLang="en-US" sz="2800" b="1" u="sng">
                <a:solidFill>
                  <a:srgbClr val="00FF00"/>
                </a:solidFill>
                <a:latin typeface="Sylfaen" panose="010A0502050306030303" pitchFamily="18" charset="0"/>
              </a:rPr>
              <a:t>სკალარულ სიდიდეებში</a:t>
            </a:r>
          </a:p>
          <a:p>
            <a:pPr algn="ctr" eaLnBrk="1" hangingPunct="1">
              <a:buFontTx/>
              <a:buNone/>
            </a:pPr>
            <a:endParaRPr lang="ka-GE" altLang="en-US" sz="1000" b="1" u="sng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წირითი სიჩქარე: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V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b="1" u="sng">
                <a:solidFill>
                  <a:srgbClr val="FFFF00"/>
                </a:solidFill>
                <a:latin typeface="Sylfaen" panose="010A0502050306030303" pitchFamily="18" charset="0"/>
              </a:rPr>
              <a:t>(მ/წმ)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კუთხური სიჩქარე: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>
                <a:solidFill>
                  <a:srgbClr val="FFFF00"/>
                </a:solidFill>
                <a:latin typeface="Symbol" panose="05050102010706020507" pitchFamily="18" charset="2"/>
              </a:rPr>
              <a:t>j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b="1" u="sng">
                <a:solidFill>
                  <a:srgbClr val="FFFF00"/>
                </a:solidFill>
                <a:latin typeface="Sylfaen" panose="010A0502050306030303" pitchFamily="18" charset="0"/>
              </a:rPr>
              <a:t>(1/წმ=ჰც)</a:t>
            </a:r>
            <a:endParaRPr lang="en-US" altLang="en-US" sz="2800" b="1" u="sng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						V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R</a:t>
            </a:r>
            <a:r>
              <a:rPr lang="ka-GE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სიხშირე და პერიოდი:</a:t>
            </a:r>
            <a:r>
              <a:rPr lang="ka-GE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= </a:t>
            </a:r>
            <a:r>
              <a:rPr lang="ka-GE" altLang="en-US" b="1">
                <a:solidFill>
                  <a:srgbClr val="FFFF00"/>
                </a:solidFill>
                <a:latin typeface="Symbol" panose="05050102010706020507" pitchFamily="18" charset="2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p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/ T</a:t>
            </a: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ka-GE" altLang="en-US" b="1">
                <a:solidFill>
                  <a:srgbClr val="FFFF00"/>
                </a:solidFill>
                <a:latin typeface="Symbol" panose="05050102010706020507" pitchFamily="18" charset="2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p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>
                <a:solidFill>
                  <a:srgbClr val="FFFF00"/>
                </a:solidFill>
                <a:latin typeface="Symbol" panose="05050102010706020507" pitchFamily="18" charset="2"/>
              </a:rPr>
              <a:t>n</a:t>
            </a:r>
            <a:endParaRPr lang="ka-GE" altLang="en-US">
              <a:solidFill>
                <a:srgbClr val="FFFF00"/>
              </a:solidFill>
              <a:latin typeface="Symbol" panose="05050102010706020507" pitchFamily="18" charset="2"/>
            </a:endParaRPr>
          </a:p>
          <a:p>
            <a:pPr algn="ctr" eaLnBrk="1" hangingPunct="1">
              <a:buFont typeface="Symbol" panose="05050102010706020507" pitchFamily="18" charset="2"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აჩქარება:</a:t>
            </a:r>
            <a:r>
              <a:rPr lang="ka-GE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 		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a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</a:t>
            </a:r>
            <a:r>
              <a:rPr lang="en-US" altLang="en-US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R</a:t>
            </a:r>
            <a:endParaRPr lang="ka-GE" altLang="en-US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					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a = V</a:t>
            </a:r>
            <a:r>
              <a:rPr lang="en-US" altLang="en-US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/ R</a:t>
            </a: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 typeface="Symbol" panose="05050102010706020507" pitchFamily="18" charset="2"/>
              <a:buNone/>
            </a:pPr>
            <a:endParaRPr lang="ru-RU" altLang="en-US" b="1" baseline="3000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28675" name="Picture 4" descr="ucm">
            <a:extLst>
              <a:ext uri="{FF2B5EF4-FFF2-40B4-BE49-F238E27FC236}">
                <a16:creationId xmlns:a16="http://schemas.microsoft.com/office/drawing/2014/main" id="{F216561F-C7EE-6F56-5708-4307BF27EA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800600"/>
            <a:ext cx="20478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Footer Placeholder 4">
            <a:extLst>
              <a:ext uri="{FF2B5EF4-FFF2-40B4-BE49-F238E27FC236}">
                <a16:creationId xmlns:a16="http://schemas.microsoft.com/office/drawing/2014/main" id="{EAEB0969-7962-E413-CB95-C9E6598827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8677" name="Slide Number Placeholder 5">
            <a:extLst>
              <a:ext uri="{FF2B5EF4-FFF2-40B4-BE49-F238E27FC236}">
                <a16:creationId xmlns:a16="http://schemas.microsoft.com/office/drawing/2014/main" id="{DB560FB5-E1DE-BD31-1B7B-5F026874F8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8FF760-B4A7-4C53-BD22-E429BE2F0607}" type="slidenum">
              <a:rPr lang="ru-RU" altLang="en-US">
                <a:solidFill>
                  <a:srgbClr val="FFFFCC"/>
                </a:solidFill>
              </a:rPr>
              <a:pPr/>
              <a:t>24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AE281557-0870-F11C-50CA-D6F1C12BCAC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თანაბარი ბრუნვა </a:t>
            </a:r>
            <a:r>
              <a:rPr lang="ka-GE" altLang="en-US" b="1" u="sng">
                <a:solidFill>
                  <a:srgbClr val="33CC33"/>
                </a:solidFill>
                <a:latin typeface="Sylfaen" panose="010A0502050306030303" pitchFamily="18" charset="0"/>
              </a:rPr>
              <a:t>ვექტორულ სიდიდეებში</a:t>
            </a:r>
          </a:p>
          <a:p>
            <a:pPr algn="ctr" eaLnBrk="1" hangingPunct="1">
              <a:buFontTx/>
              <a:buNone/>
            </a:pPr>
            <a:endParaRPr lang="ka-GE" altLang="en-US" sz="1000" b="1" u="sng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წირითი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და კუთხური სიჩქარები:</a:t>
            </a: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	</a:t>
            </a:r>
            <a:endParaRPr lang="ka-GE" altLang="en-US" sz="1600">
              <a:solidFill>
                <a:schemeClr val="bg1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V = dr / dt</a:t>
            </a: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j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  = 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const.</a:t>
            </a: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endParaRPr lang="ka-GE" altLang="en-US" b="1" u="sng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endParaRPr lang="ka-GE" altLang="en-US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		V = [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 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r]		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 = 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V ] / r</a:t>
            </a:r>
            <a:r>
              <a:rPr lang="en-US" altLang="en-US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endParaRPr lang="en-US" altLang="en-US" b="1" baseline="30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 = d</a:t>
            </a:r>
            <a:r>
              <a:rPr lang="en-US" altLang="en-US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r / dt</a:t>
            </a:r>
            <a:r>
              <a:rPr lang="en-US" altLang="en-US" b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dV / dt</a:t>
            </a:r>
            <a:endParaRPr lang="en-US" altLang="en-US" b="1" baseline="30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Symbol" panose="05050102010706020507" pitchFamily="18" charset="2"/>
              <a:buNone/>
            </a:pP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=</a:t>
            </a:r>
            <a:r>
              <a:rPr lang="ka-GE" altLang="en-US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d/dt [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w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r]	= 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[</a:t>
            </a: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w 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r/dt]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[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w </a:t>
            </a: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V]</a:t>
            </a:r>
            <a:endParaRPr lang="en-US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 typeface="Symbol" panose="05050102010706020507" pitchFamily="18" charset="2"/>
              <a:buNone/>
            </a:pPr>
            <a:endParaRPr lang="ru-RU" altLang="en-US" sz="2800" b="1" baseline="30000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29699" name="Footer Placeholder 4">
            <a:extLst>
              <a:ext uri="{FF2B5EF4-FFF2-40B4-BE49-F238E27FC236}">
                <a16:creationId xmlns:a16="http://schemas.microsoft.com/office/drawing/2014/main" id="{AD52E4FE-2129-9261-88A9-651B0C69DB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79773A52-3BE7-BF97-FCD0-473B39991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57D9E1-D18D-4388-8934-1DAD018632B6}" type="slidenum">
              <a:rPr lang="ru-RU" altLang="en-US">
                <a:solidFill>
                  <a:srgbClr val="FFFFCC"/>
                </a:solidFill>
              </a:rPr>
              <a:pPr/>
              <a:t>25</a:t>
            </a:fld>
            <a:endParaRPr lang="ru-RU" altLang="en-US">
              <a:solidFill>
                <a:srgbClr val="FFFFCC"/>
              </a:solidFill>
            </a:endParaRPr>
          </a:p>
        </p:txBody>
      </p:sp>
      <p:sp>
        <p:nvSpPr>
          <p:cNvPr id="29701" name="Text Box 10">
            <a:extLst>
              <a:ext uri="{FF2B5EF4-FFF2-40B4-BE49-F238E27FC236}">
                <a16:creationId xmlns:a16="http://schemas.microsoft.com/office/drawing/2014/main" id="{804FADF6-81A4-F5C7-1109-CCDE5803E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05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02" name="Text Box 10">
            <a:extLst>
              <a:ext uri="{FF2B5EF4-FFF2-40B4-BE49-F238E27FC236}">
                <a16:creationId xmlns:a16="http://schemas.microsoft.com/office/drawing/2014/main" id="{C2C02C57-5BF1-DD90-DCD8-9712CBB7A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03" name="Text Box 10">
            <a:extLst>
              <a:ext uri="{FF2B5EF4-FFF2-40B4-BE49-F238E27FC236}">
                <a16:creationId xmlns:a16="http://schemas.microsoft.com/office/drawing/2014/main" id="{ABA0669D-1306-8F27-52E9-81B8250E0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385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04" name="Text Box 10">
            <a:extLst>
              <a:ext uri="{FF2B5EF4-FFF2-40B4-BE49-F238E27FC236}">
                <a16:creationId xmlns:a16="http://schemas.microsoft.com/office/drawing/2014/main" id="{35F1DB3E-1104-17F2-6CD2-2E2F4CCC5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05" name="Text Box 10">
            <a:extLst>
              <a:ext uri="{FF2B5EF4-FFF2-40B4-BE49-F238E27FC236}">
                <a16:creationId xmlns:a16="http://schemas.microsoft.com/office/drawing/2014/main" id="{C1148865-E9A8-6FB2-7112-2EC1FF452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85C4FD6D-78A4-35ED-058F-45D048199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07" name="Text Box 10">
            <a:extLst>
              <a:ext uri="{FF2B5EF4-FFF2-40B4-BE49-F238E27FC236}">
                <a16:creationId xmlns:a16="http://schemas.microsoft.com/office/drawing/2014/main" id="{42E958AD-4D17-84A0-3B1D-1CF7A78B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52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08" name="Text Box 10">
            <a:extLst>
              <a:ext uri="{FF2B5EF4-FFF2-40B4-BE49-F238E27FC236}">
                <a16:creationId xmlns:a16="http://schemas.microsoft.com/office/drawing/2014/main" id="{4F673388-4937-E615-1847-706A6F170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76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09" name="Text Box 10">
            <a:extLst>
              <a:ext uri="{FF2B5EF4-FFF2-40B4-BE49-F238E27FC236}">
                <a16:creationId xmlns:a16="http://schemas.microsoft.com/office/drawing/2014/main" id="{DCDFA5DB-AA5C-5AAF-F4BD-48FA45FED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10" name="Text Box 10">
            <a:extLst>
              <a:ext uri="{FF2B5EF4-FFF2-40B4-BE49-F238E27FC236}">
                <a16:creationId xmlns:a16="http://schemas.microsoft.com/office/drawing/2014/main" id="{7A2990E4-4AC8-D83A-0B51-60A2F3D4E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11" name="Text Box 10">
            <a:extLst>
              <a:ext uri="{FF2B5EF4-FFF2-40B4-BE49-F238E27FC236}">
                <a16:creationId xmlns:a16="http://schemas.microsoft.com/office/drawing/2014/main" id="{449F9AC2-254B-383B-450B-9EAE7A2FB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9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12" name="Text Box 10">
            <a:extLst>
              <a:ext uri="{FF2B5EF4-FFF2-40B4-BE49-F238E27FC236}">
                <a16:creationId xmlns:a16="http://schemas.microsoft.com/office/drawing/2014/main" id="{3C70F473-E9D4-41B8-6211-C58391E06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13" name="Text Box 10">
            <a:extLst>
              <a:ext uri="{FF2B5EF4-FFF2-40B4-BE49-F238E27FC236}">
                <a16:creationId xmlns:a16="http://schemas.microsoft.com/office/drawing/2014/main" id="{5B0AE76B-1450-3DD8-960E-EA7E7CD21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14" name="Text Box 10">
            <a:extLst>
              <a:ext uri="{FF2B5EF4-FFF2-40B4-BE49-F238E27FC236}">
                <a16:creationId xmlns:a16="http://schemas.microsoft.com/office/drawing/2014/main" id="{2F08FCA3-5D99-E723-2CB2-F5EE00C03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15" name="Text Box 10">
            <a:extLst>
              <a:ext uri="{FF2B5EF4-FFF2-40B4-BE49-F238E27FC236}">
                <a16:creationId xmlns:a16="http://schemas.microsoft.com/office/drawing/2014/main" id="{214FAE14-016C-8287-061B-F017F7EC1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16" name="Text Box 10">
            <a:extLst>
              <a:ext uri="{FF2B5EF4-FFF2-40B4-BE49-F238E27FC236}">
                <a16:creationId xmlns:a16="http://schemas.microsoft.com/office/drawing/2014/main" id="{C20C6E38-9E78-E192-1710-2CD526317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17" name="Text Box 10">
            <a:extLst>
              <a:ext uri="{FF2B5EF4-FFF2-40B4-BE49-F238E27FC236}">
                <a16:creationId xmlns:a16="http://schemas.microsoft.com/office/drawing/2014/main" id="{0EA1E9B7-7BD5-A916-C520-4E01B3CC0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29718" name="Text Box 10">
            <a:extLst>
              <a:ext uri="{FF2B5EF4-FFF2-40B4-BE49-F238E27FC236}">
                <a16:creationId xmlns:a16="http://schemas.microsoft.com/office/drawing/2014/main" id="{4301ED15-8D34-9BDB-EC18-81C6E2747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4112FBC0-B3BE-AD9D-D253-32F759D7EE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ამოცანა #1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სპორტულ მანქანას შეუძლია მოსახვევში იმოძრაოს მაქსიმუმ 0.96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g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აჩქარებით ისე რომ არ მოცურდეს ტრასის ზედაპირიდან. მანქანა მოძრაობს 40 მ/წმ სიჩქარით. მინიმუმ რა რადიუსის მოსახვევში შეძლებს სპორტული მანქანა მოხვევას მოცურების გარეშე?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b="1">
                <a:solidFill>
                  <a:schemeClr val="bg1"/>
                </a:solidFill>
                <a:latin typeface="Sylfaen" panose="010A0502050306030303" pitchFamily="18" charset="0"/>
              </a:rPr>
              <a:t>–––––––––––––––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აჩქარება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:		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0.96 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0.96 9.8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მ/წმ</a:t>
            </a:r>
            <a:r>
              <a:rPr lang="ka-GE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=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9.4 მ/წმ</a:t>
            </a:r>
            <a:r>
              <a:rPr lang="ka-GE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 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წირითი სიჩქარე: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V =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40 მ/წმ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0723" name="Footer Placeholder 4">
            <a:extLst>
              <a:ext uri="{FF2B5EF4-FFF2-40B4-BE49-F238E27FC236}">
                <a16:creationId xmlns:a16="http://schemas.microsoft.com/office/drawing/2014/main" id="{018E062F-AAD9-FE23-B346-8AFA8D5BE5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520F64B1-67FF-4B3E-3EF5-6EB77545C2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98677F-DFB0-411F-B758-5679848AAB8B}" type="slidenum">
              <a:rPr lang="ru-RU" altLang="en-US">
                <a:solidFill>
                  <a:srgbClr val="FFFFCC"/>
                </a:solidFill>
              </a:rPr>
              <a:pPr/>
              <a:t>26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1B4B3FCF-F8A7-E122-0E84-6C8E94BA4B0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ამოცანა #1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8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მოხვევის რადიუსი: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R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a = V</a:t>
            </a:r>
            <a:r>
              <a:rPr lang="en-US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/ R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9.4 მ/წმ</a:t>
            </a:r>
            <a:r>
              <a:rPr lang="ka-GE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= (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40 მ/წმ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r>
              <a:rPr lang="ka-GE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/ R</a:t>
            </a: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R = ( 40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9.4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)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ka-GE" altLang="en-US" sz="2800" b="1" u="sng">
                <a:solidFill>
                  <a:srgbClr val="FFFF00"/>
                </a:solidFill>
                <a:latin typeface="Sylfaen" panose="010A0502050306030303" pitchFamily="18" charset="0"/>
              </a:rPr>
              <a:t>170 მ</a:t>
            </a:r>
          </a:p>
          <a:p>
            <a:pPr eaLnBrk="1" hangingPunct="1">
              <a:buFontTx/>
              <a:buNone/>
            </a:pPr>
            <a:endParaRPr lang="en-US" altLang="en-US" sz="2800" b="1" u="sng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a ~ 1/R : </a:t>
            </a: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თუ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R &lt; 170 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მ ,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a &gt;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9.4 მ/წმ</a:t>
            </a:r>
            <a:r>
              <a:rPr lang="ka-GE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2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მანქანა მოცურდება</a:t>
            </a:r>
            <a:endParaRPr lang="ru-RU" altLang="en-US" sz="2800" b="1" i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1747" name="Oval 4">
            <a:extLst>
              <a:ext uri="{FF2B5EF4-FFF2-40B4-BE49-F238E27FC236}">
                <a16:creationId xmlns:a16="http://schemas.microsoft.com/office/drawing/2014/main" id="{F1826985-2AF7-C2D1-D734-46C80DEB9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524000"/>
            <a:ext cx="914400" cy="838200"/>
          </a:xfrm>
          <a:prstGeom prst="ellipse">
            <a:avLst/>
          </a:prstGeom>
          <a:noFill/>
          <a:ln w="5080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48" name="Oval 6">
            <a:extLst>
              <a:ext uri="{FF2B5EF4-FFF2-40B4-BE49-F238E27FC236}">
                <a16:creationId xmlns:a16="http://schemas.microsoft.com/office/drawing/2014/main" id="{5D5CF366-49F7-E635-2D86-6879BB0D4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685800"/>
            <a:ext cx="2743200" cy="2590800"/>
          </a:xfrm>
          <a:prstGeom prst="ellipse">
            <a:avLst/>
          </a:prstGeom>
          <a:noFill/>
          <a:ln w="5080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8544C1A-8EEB-BB9B-1901-09189E10E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6764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r>
              <a:rPr lang="ka-GE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endParaRPr lang="en-US" altLang="en-US" sz="28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0" name="Text Box 9">
            <a:extLst>
              <a:ext uri="{FF2B5EF4-FFF2-40B4-BE49-F238E27FC236}">
                <a16:creationId xmlns:a16="http://schemas.microsoft.com/office/drawing/2014/main" id="{78857020-0BBE-D833-14D7-89FA05B80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590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r>
              <a:rPr lang="ka-GE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1" name="Freeform 11">
            <a:extLst>
              <a:ext uri="{FF2B5EF4-FFF2-40B4-BE49-F238E27FC236}">
                <a16:creationId xmlns:a16="http://schemas.microsoft.com/office/drawing/2014/main" id="{FAFC53A6-CE0A-A027-0CFA-50BCA291F4BD}"/>
              </a:ext>
            </a:extLst>
          </p:cNvPr>
          <p:cNvSpPr>
            <a:spLocks/>
          </p:cNvSpPr>
          <p:nvPr/>
        </p:nvSpPr>
        <p:spPr bwMode="auto">
          <a:xfrm>
            <a:off x="8001000" y="609600"/>
            <a:ext cx="914400" cy="1600200"/>
          </a:xfrm>
          <a:custGeom>
            <a:avLst/>
            <a:gdLst>
              <a:gd name="T0" fmla="*/ 2147483646 w 576"/>
              <a:gd name="T1" fmla="*/ 2147483646 h 1008"/>
              <a:gd name="T2" fmla="*/ 2147483646 w 576"/>
              <a:gd name="T3" fmla="*/ 2147483646 h 1008"/>
              <a:gd name="T4" fmla="*/ 2147483646 w 576"/>
              <a:gd name="T5" fmla="*/ 2147483646 h 1008"/>
              <a:gd name="T6" fmla="*/ 2147483646 w 576"/>
              <a:gd name="T7" fmla="*/ 2147483646 h 1008"/>
              <a:gd name="T8" fmla="*/ 0 w 576"/>
              <a:gd name="T9" fmla="*/ 0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008"/>
              <a:gd name="T17" fmla="*/ 576 w 576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008">
                <a:moveTo>
                  <a:pt x="576" y="1008"/>
                </a:moveTo>
                <a:cubicBezTo>
                  <a:pt x="564" y="868"/>
                  <a:pt x="552" y="728"/>
                  <a:pt x="528" y="624"/>
                </a:cubicBezTo>
                <a:cubicBezTo>
                  <a:pt x="504" y="520"/>
                  <a:pt x="480" y="464"/>
                  <a:pt x="432" y="384"/>
                </a:cubicBezTo>
                <a:cubicBezTo>
                  <a:pt x="384" y="304"/>
                  <a:pt x="312" y="208"/>
                  <a:pt x="240" y="144"/>
                </a:cubicBezTo>
                <a:cubicBezTo>
                  <a:pt x="168" y="80"/>
                  <a:pt x="84" y="40"/>
                  <a:pt x="0" y="0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Freeform 12">
            <a:extLst>
              <a:ext uri="{FF2B5EF4-FFF2-40B4-BE49-F238E27FC236}">
                <a16:creationId xmlns:a16="http://schemas.microsoft.com/office/drawing/2014/main" id="{48EB4047-A646-D15D-8DCB-C6EE24E22F0C}"/>
              </a:ext>
            </a:extLst>
          </p:cNvPr>
          <p:cNvSpPr>
            <a:spLocks/>
          </p:cNvSpPr>
          <p:nvPr/>
        </p:nvSpPr>
        <p:spPr bwMode="auto">
          <a:xfrm>
            <a:off x="8001000" y="1346200"/>
            <a:ext cx="914400" cy="863600"/>
          </a:xfrm>
          <a:custGeom>
            <a:avLst/>
            <a:gdLst>
              <a:gd name="T0" fmla="*/ 2147483646 w 576"/>
              <a:gd name="T1" fmla="*/ 2147483646 h 544"/>
              <a:gd name="T2" fmla="*/ 2147483646 w 576"/>
              <a:gd name="T3" fmla="*/ 2147483646 h 544"/>
              <a:gd name="T4" fmla="*/ 2147483646 w 576"/>
              <a:gd name="T5" fmla="*/ 2147483646 h 544"/>
              <a:gd name="T6" fmla="*/ 2147483646 w 576"/>
              <a:gd name="T7" fmla="*/ 2147483646 h 544"/>
              <a:gd name="T8" fmla="*/ 0 w 576"/>
              <a:gd name="T9" fmla="*/ 2147483646 h 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544"/>
              <a:gd name="T17" fmla="*/ 576 w 576"/>
              <a:gd name="T18" fmla="*/ 544 h 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544">
                <a:moveTo>
                  <a:pt x="576" y="544"/>
                </a:moveTo>
                <a:cubicBezTo>
                  <a:pt x="544" y="436"/>
                  <a:pt x="512" y="328"/>
                  <a:pt x="480" y="256"/>
                </a:cubicBezTo>
                <a:cubicBezTo>
                  <a:pt x="448" y="184"/>
                  <a:pt x="432" y="152"/>
                  <a:pt x="384" y="112"/>
                </a:cubicBezTo>
                <a:cubicBezTo>
                  <a:pt x="336" y="72"/>
                  <a:pt x="256" y="32"/>
                  <a:pt x="192" y="16"/>
                </a:cubicBezTo>
                <a:cubicBezTo>
                  <a:pt x="128" y="0"/>
                  <a:pt x="64" y="8"/>
                  <a:pt x="0" y="16"/>
                </a:cubicBezTo>
              </a:path>
            </a:pathLst>
          </a:cu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53" name="Picture 10" descr="Untitled-1">
            <a:extLst>
              <a:ext uri="{FF2B5EF4-FFF2-40B4-BE49-F238E27FC236}">
                <a16:creationId xmlns:a16="http://schemas.microsoft.com/office/drawing/2014/main" id="{A385F9BA-FF46-79D1-0192-4D291DA41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209800"/>
            <a:ext cx="5381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Footer Placeholder 4">
            <a:extLst>
              <a:ext uri="{FF2B5EF4-FFF2-40B4-BE49-F238E27FC236}">
                <a16:creationId xmlns:a16="http://schemas.microsoft.com/office/drawing/2014/main" id="{46208330-FA52-3603-9446-6048DCEB35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1755" name="Slide Number Placeholder 5">
            <a:extLst>
              <a:ext uri="{FF2B5EF4-FFF2-40B4-BE49-F238E27FC236}">
                <a16:creationId xmlns:a16="http://schemas.microsoft.com/office/drawing/2014/main" id="{85E4247B-0FC1-3C74-D855-9827AD3ECD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D33656-C2C2-4666-B821-6A4F2D1C3909}" type="slidenum">
              <a:rPr lang="ru-RU" altLang="en-US">
                <a:solidFill>
                  <a:srgbClr val="FFFFCC"/>
                </a:solidFill>
              </a:rPr>
              <a:pPr/>
              <a:t>27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EA4DB47C-3F96-EC20-1FE7-E80DCAF929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ჰორიზონტისადმი კუთხით გასროლილი სხეულის მოძრაობა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მოძრაობა მუდმივი აჩქარებით: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g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32771" name="Picture 4" descr="proj">
            <a:extLst>
              <a:ext uri="{FF2B5EF4-FFF2-40B4-BE49-F238E27FC236}">
                <a16:creationId xmlns:a16="http://schemas.microsoft.com/office/drawing/2014/main" id="{5DB6E9AE-1A31-1C28-AEA1-2F4E27311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6625"/>
            <a:ext cx="6172200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Line 5">
            <a:extLst>
              <a:ext uri="{FF2B5EF4-FFF2-40B4-BE49-F238E27FC236}">
                <a16:creationId xmlns:a16="http://schemas.microsoft.com/office/drawing/2014/main" id="{43747129-3658-D2F5-822E-3616A9D8F8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4495800"/>
            <a:ext cx="457200" cy="685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6">
            <a:extLst>
              <a:ext uri="{FF2B5EF4-FFF2-40B4-BE49-F238E27FC236}">
                <a16:creationId xmlns:a16="http://schemas.microsoft.com/office/drawing/2014/main" id="{1A05B858-CDE0-985A-7CA0-795A77F9AC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3124200"/>
            <a:ext cx="762000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7">
            <a:extLst>
              <a:ext uri="{FF2B5EF4-FFF2-40B4-BE49-F238E27FC236}">
                <a16:creationId xmlns:a16="http://schemas.microsoft.com/office/drawing/2014/main" id="{8C2AC0A9-E651-1928-04CE-21E144423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114800"/>
            <a:ext cx="457200" cy="685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8">
            <a:extLst>
              <a:ext uri="{FF2B5EF4-FFF2-40B4-BE49-F238E27FC236}">
                <a16:creationId xmlns:a16="http://schemas.microsoft.com/office/drawing/2014/main" id="{3939127F-CAD4-3400-59FD-B62C110C1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181600"/>
            <a:ext cx="0" cy="533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9">
            <a:extLst>
              <a:ext uri="{FF2B5EF4-FFF2-40B4-BE49-F238E27FC236}">
                <a16:creationId xmlns:a16="http://schemas.microsoft.com/office/drawing/2014/main" id="{CA6E81C9-C17E-E5BA-B024-3A16DECF2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124200"/>
            <a:ext cx="0" cy="533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10">
            <a:extLst>
              <a:ext uri="{FF2B5EF4-FFF2-40B4-BE49-F238E27FC236}">
                <a16:creationId xmlns:a16="http://schemas.microsoft.com/office/drawing/2014/main" id="{191B4263-366B-0329-3C6F-AC9542156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191000"/>
            <a:ext cx="0" cy="533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Text Box 11">
            <a:extLst>
              <a:ext uri="{FF2B5EF4-FFF2-40B4-BE49-F238E27FC236}">
                <a16:creationId xmlns:a16="http://schemas.microsoft.com/office/drawing/2014/main" id="{217EF779-029F-684D-1557-3EE81F4F5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3340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>
                <a:solidFill>
                  <a:schemeClr val="bg1"/>
                </a:solidFill>
                <a:latin typeface="Times New Roman" panose="02020603050405020304" pitchFamily="18" charset="0"/>
              </a:rPr>
              <a:t>a = -g</a:t>
            </a:r>
            <a:endParaRPr lang="ru-RU" altLang="en-US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9" name="Text Box 12">
            <a:extLst>
              <a:ext uri="{FF2B5EF4-FFF2-40B4-BE49-F238E27FC236}">
                <a16:creationId xmlns:a16="http://schemas.microsoft.com/office/drawing/2014/main" id="{C410FF3F-42BD-F6CF-3F3D-994E378D3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43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endParaRPr lang="ru-RU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0" name="Text Box 13">
            <a:extLst>
              <a:ext uri="{FF2B5EF4-FFF2-40B4-BE49-F238E27FC236}">
                <a16:creationId xmlns:a16="http://schemas.microsoft.com/office/drawing/2014/main" id="{5803009E-533A-B017-A24E-BCB946F98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514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32781" name="Line 14">
            <a:extLst>
              <a:ext uri="{FF2B5EF4-FFF2-40B4-BE49-F238E27FC236}">
                <a16:creationId xmlns:a16="http://schemas.microsoft.com/office/drawing/2014/main" id="{FBCADF52-2DA1-1B07-BA13-AD59C93CFD8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6324600"/>
            <a:ext cx="5867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15">
            <a:extLst>
              <a:ext uri="{FF2B5EF4-FFF2-40B4-BE49-F238E27FC236}">
                <a16:creationId xmlns:a16="http://schemas.microsoft.com/office/drawing/2014/main" id="{32700160-FAE2-3D6F-6A83-2697CEE2C2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362200"/>
            <a:ext cx="0" cy="396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Text Box 16">
            <a:extLst>
              <a:ext uri="{FF2B5EF4-FFF2-40B4-BE49-F238E27FC236}">
                <a16:creationId xmlns:a16="http://schemas.microsoft.com/office/drawing/2014/main" id="{93176293-798C-C910-F718-2C1B1BD4E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3388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endParaRPr lang="ru-RU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4" name="Text Box 17">
            <a:extLst>
              <a:ext uri="{FF2B5EF4-FFF2-40B4-BE49-F238E27FC236}">
                <a16:creationId xmlns:a16="http://schemas.microsoft.com/office/drawing/2014/main" id="{DCB68F6D-7A81-D064-7E9C-6366B2A2E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38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Y</a:t>
            </a:r>
            <a:endParaRPr lang="ru-RU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5" name="Line 18">
            <a:extLst>
              <a:ext uri="{FF2B5EF4-FFF2-40B4-BE49-F238E27FC236}">
                <a16:creationId xmlns:a16="http://schemas.microsoft.com/office/drawing/2014/main" id="{DC144DAB-B818-BAFB-D124-3990CD136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181600"/>
            <a:ext cx="1447800" cy="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Freeform 19">
            <a:extLst>
              <a:ext uri="{FF2B5EF4-FFF2-40B4-BE49-F238E27FC236}">
                <a16:creationId xmlns:a16="http://schemas.microsoft.com/office/drawing/2014/main" id="{7404E18C-CCBB-78BA-7178-97B43543DAB5}"/>
              </a:ext>
            </a:extLst>
          </p:cNvPr>
          <p:cNvSpPr>
            <a:spLocks/>
          </p:cNvSpPr>
          <p:nvPr/>
        </p:nvSpPr>
        <p:spPr bwMode="auto">
          <a:xfrm>
            <a:off x="2362200" y="4800600"/>
            <a:ext cx="381000" cy="304800"/>
          </a:xfrm>
          <a:custGeom>
            <a:avLst/>
            <a:gdLst>
              <a:gd name="T0" fmla="*/ 0 w 240"/>
              <a:gd name="T1" fmla="*/ 0 h 192"/>
              <a:gd name="T2" fmla="*/ 2147483646 w 240"/>
              <a:gd name="T3" fmla="*/ 2147483646 h 192"/>
              <a:gd name="T4" fmla="*/ 2147483646 w 240"/>
              <a:gd name="T5" fmla="*/ 2147483646 h 192"/>
              <a:gd name="T6" fmla="*/ 0 60000 65536"/>
              <a:gd name="T7" fmla="*/ 0 60000 65536"/>
              <a:gd name="T8" fmla="*/ 0 60000 65536"/>
              <a:gd name="T9" fmla="*/ 0 w 240"/>
              <a:gd name="T10" fmla="*/ 0 h 192"/>
              <a:gd name="T11" fmla="*/ 240 w 240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192">
                <a:moveTo>
                  <a:pt x="0" y="0"/>
                </a:moveTo>
                <a:cubicBezTo>
                  <a:pt x="76" y="8"/>
                  <a:pt x="152" y="16"/>
                  <a:pt x="192" y="48"/>
                </a:cubicBezTo>
                <a:cubicBezTo>
                  <a:pt x="232" y="80"/>
                  <a:pt x="236" y="136"/>
                  <a:pt x="240" y="192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Text Box 20">
            <a:extLst>
              <a:ext uri="{FF2B5EF4-FFF2-40B4-BE49-F238E27FC236}">
                <a16:creationId xmlns:a16="http://schemas.microsoft.com/office/drawing/2014/main" id="{748611B1-0FC6-48E2-C536-58CC4683C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495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ru-RU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8" name="Footer Placeholder 4">
            <a:extLst>
              <a:ext uri="{FF2B5EF4-FFF2-40B4-BE49-F238E27FC236}">
                <a16:creationId xmlns:a16="http://schemas.microsoft.com/office/drawing/2014/main" id="{7DFD1E9B-8868-98F9-E9CD-78D7A5DF65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2789" name="Slide Number Placeholder 5">
            <a:extLst>
              <a:ext uri="{FF2B5EF4-FFF2-40B4-BE49-F238E27FC236}">
                <a16:creationId xmlns:a16="http://schemas.microsoft.com/office/drawing/2014/main" id="{A36CED7D-A93C-8A26-46A2-5A09AC7B5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40DABF-43C8-464A-8DC3-CEFD16A873CC}" type="slidenum">
              <a:rPr lang="ru-RU" altLang="en-US">
                <a:solidFill>
                  <a:srgbClr val="FFFFCC"/>
                </a:solidFill>
              </a:rPr>
              <a:pPr/>
              <a:t>28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C50ABF13-F713-8AA1-EA95-77A9C77A1DA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-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განზომილებიანი მოძრაობის ანალიზი</a:t>
            </a: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მოძრაობის კინემატიკის გათვლა გეგმილების მიხედვით: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X, Y</a:t>
            </a: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X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გეგმილი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: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საწყისი სიჩქარე: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V cos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აჩქარება:			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 i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 = 0</a:t>
            </a:r>
          </a:p>
          <a:p>
            <a:pPr eaLnBrk="1" hangingPunct="1">
              <a:buFontTx/>
              <a:buNone/>
            </a:pPr>
            <a:endParaRPr lang="en-US" altLang="en-US" sz="20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გეგმილი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: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საწყისი სიჩქარე: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V sin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a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აჩქარება:			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b="1" i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 = -g</a:t>
            </a:r>
            <a:endParaRPr lang="ru-RU" altLang="en-US" sz="28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795" name="Picture 4" descr="Untitled-1">
            <a:extLst>
              <a:ext uri="{FF2B5EF4-FFF2-40B4-BE49-F238E27FC236}">
                <a16:creationId xmlns:a16="http://schemas.microsoft.com/office/drawing/2014/main" id="{5DD0EFF8-D200-9BFE-D538-A4624941A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50520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Footer Placeholder 4">
            <a:extLst>
              <a:ext uri="{FF2B5EF4-FFF2-40B4-BE49-F238E27FC236}">
                <a16:creationId xmlns:a16="http://schemas.microsoft.com/office/drawing/2014/main" id="{2AB939F0-0316-364F-FD5B-872F24826D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3797" name="Slide Number Placeholder 5">
            <a:extLst>
              <a:ext uri="{FF2B5EF4-FFF2-40B4-BE49-F238E27FC236}">
                <a16:creationId xmlns:a16="http://schemas.microsoft.com/office/drawing/2014/main" id="{6EE09E35-0570-BE73-5753-9EA814E7D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A0E12F-3F14-4337-B2AA-9358CCF9E39E}" type="slidenum">
              <a:rPr lang="ru-RU" altLang="en-US">
                <a:solidFill>
                  <a:srgbClr val="FFFFCC"/>
                </a:solidFill>
              </a:rPr>
              <a:pPr/>
              <a:t>29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EFA816A7-8FB8-134F-2F80-AFEB2506EBB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მოძრაობა ორ განზომილებაში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მრუდწირული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მოძრაობა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იცვლება როგორც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მოძრაობის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სიჩქარე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ისე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მიმართულება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Formula-1 Belgium </a:t>
            </a: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(</a:t>
            </a:r>
            <a:r>
              <a:rPr lang="en-US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SPA</a:t>
            </a:r>
            <a:r>
              <a:rPr lang="ka-GE" altLang="en-US" sz="2400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80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7171" name="Picture 4" descr="formula1spa">
            <a:extLst>
              <a:ext uri="{FF2B5EF4-FFF2-40B4-BE49-F238E27FC236}">
                <a16:creationId xmlns:a16="http://schemas.microsoft.com/office/drawing/2014/main" id="{5D2B479B-3237-0DA8-0ED9-3684F79E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914400"/>
            <a:ext cx="4745037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Footer Placeholder 4">
            <a:extLst>
              <a:ext uri="{FF2B5EF4-FFF2-40B4-BE49-F238E27FC236}">
                <a16:creationId xmlns:a16="http://schemas.microsoft.com/office/drawing/2014/main" id="{16F40717-7903-DB6B-96A1-6B9BCF2937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7173" name="Slide Number Placeholder 5">
            <a:extLst>
              <a:ext uri="{FF2B5EF4-FFF2-40B4-BE49-F238E27FC236}">
                <a16:creationId xmlns:a16="http://schemas.microsoft.com/office/drawing/2014/main" id="{B6E4CE29-B785-38C2-AAA9-26E8048323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DDA7AB-4F3A-4E2A-AC50-6675E7AB44CC}" type="slidenum">
              <a:rPr lang="ru-RU" altLang="en-US">
                <a:solidFill>
                  <a:srgbClr val="FFFFCC"/>
                </a:solidFill>
              </a:rPr>
              <a:pPr/>
              <a:t>3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9CA80B91-0429-B8E2-AC42-81D80758EC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-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განზომილებიანი მოძრაობის ანალიზი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28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Y </a:t>
            </a: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ღერძი:</a:t>
            </a:r>
            <a:endParaRPr lang="en-US" altLang="en-US" sz="2800" b="1" u="sng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(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0 – 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- g T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ბურთის მოძრაობა ზევით: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T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/g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ბურთის მოძრაობა ქვევით: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T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T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</a:p>
          <a:p>
            <a:pPr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ბურთის ფრენის დრო:	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T = 2T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T = 2 V sin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/ g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34819" name="Footer Placeholder 4">
            <a:extLst>
              <a:ext uri="{FF2B5EF4-FFF2-40B4-BE49-F238E27FC236}">
                <a16:creationId xmlns:a16="http://schemas.microsoft.com/office/drawing/2014/main" id="{D5D7BD46-04D2-1166-44C4-F74C699576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821B13AF-D3DC-3AFC-F367-FDD5B08C0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4B93D4-6E02-4585-9CA9-E8D67BE21606}" type="slidenum">
              <a:rPr lang="ru-RU" altLang="en-US">
                <a:solidFill>
                  <a:srgbClr val="FFFFCC"/>
                </a:solidFill>
              </a:rPr>
              <a:pPr/>
              <a:t>30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A4100F71-CAE2-2DF6-8814-D6E5BF3BAD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rgbClr val="66FF99"/>
                </a:solidFill>
                <a:latin typeface="Sylfaen" panose="010A0502050306030303" pitchFamily="18" charset="0"/>
              </a:rPr>
              <a:t>-</a:t>
            </a: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განზომილებიანი მოძრაობის ანალიზი</a:t>
            </a: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X </a:t>
            </a: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ღერძი: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ფრენის მანძილი: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L = V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	L = (V cos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a ) (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2 V sin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a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/ g)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L = 2 V</a:t>
            </a:r>
            <a:r>
              <a:rPr lang="en-US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sin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a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cos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a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/ 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L = V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(sin 2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a)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/ g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ფრენის მანძილი დამოკიდებულია საწყის სიჩქარეზე, გასროლის კუთხესა და თავისუფალი ვარდნის აჩქარებაზე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47C90F8D-89C7-75E8-8472-07640AABB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3810000" cy="990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Footer Placeholder 4">
            <a:extLst>
              <a:ext uri="{FF2B5EF4-FFF2-40B4-BE49-F238E27FC236}">
                <a16:creationId xmlns:a16="http://schemas.microsoft.com/office/drawing/2014/main" id="{40A2284B-1564-C15E-F535-94080BBE0D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5845" name="Slide Number Placeholder 5">
            <a:extLst>
              <a:ext uri="{FF2B5EF4-FFF2-40B4-BE49-F238E27FC236}">
                <a16:creationId xmlns:a16="http://schemas.microsoft.com/office/drawing/2014/main" id="{69267390-03F4-A814-CCA7-BE69DB02B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B01D25-27E0-4BCF-A711-97A3DC09857B}" type="slidenum">
              <a:rPr lang="ru-RU" altLang="en-US">
                <a:solidFill>
                  <a:srgbClr val="FFFFCC"/>
                </a:solidFill>
              </a:rPr>
              <a:pPr/>
              <a:t>31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AB21E102-6959-600D-D6EA-703A6D19DF9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სხვადასხვა კუთხით გასროლილი ბურთულა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ru-RU" altLang="en-US" sz="24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 useBgFill="1">
        <p:nvSpPr>
          <p:cNvPr id="36867" name="Rectangle 9">
            <a:extLst>
              <a:ext uri="{FF2B5EF4-FFF2-40B4-BE49-F238E27FC236}">
                <a16:creationId xmlns:a16="http://schemas.microsoft.com/office/drawing/2014/main" id="{CD1A1B43-8211-61E3-3630-FEC503F92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9144000" cy="685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9" name="Footer Placeholder 4">
            <a:extLst>
              <a:ext uri="{FF2B5EF4-FFF2-40B4-BE49-F238E27FC236}">
                <a16:creationId xmlns:a16="http://schemas.microsoft.com/office/drawing/2014/main" id="{26D44A5F-10AB-2A98-09EE-32A8873FCA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6870" name="Slide Number Placeholder 5">
            <a:extLst>
              <a:ext uri="{FF2B5EF4-FFF2-40B4-BE49-F238E27FC236}">
                <a16:creationId xmlns:a16="http://schemas.microsoft.com/office/drawing/2014/main" id="{14D00146-27E3-9DDB-2753-C9FE56B2F4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27BC5A-F505-4E71-A499-6857B9E26B4B}" type="slidenum">
              <a:rPr lang="ru-RU" altLang="en-US">
                <a:solidFill>
                  <a:srgbClr val="FFFFCC"/>
                </a:solidFill>
              </a:rPr>
              <a:pPr/>
              <a:t>32</a:t>
            </a:fld>
            <a:endParaRPr lang="ru-RU" altLang="en-US">
              <a:solidFill>
                <a:srgbClr val="FFFFCC"/>
              </a:solidFill>
            </a:endParaRPr>
          </a:p>
        </p:txBody>
      </p:sp>
      <p:pic>
        <p:nvPicPr>
          <p:cNvPr id="2" name="4_angles">
            <a:hlinkClick r:id="" action="ppaction://media"/>
            <a:extLst>
              <a:ext uri="{FF2B5EF4-FFF2-40B4-BE49-F238E27FC236}">
                <a16:creationId xmlns:a16="http://schemas.microsoft.com/office/drawing/2014/main" id="{34A55A21-F57B-3222-F9A5-EA36894832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500" y="1238250"/>
            <a:ext cx="8001000" cy="600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DCE04203-1AA7-CA75-3E09-BCA11F3BD9B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სხვადასხვა კუთხით გასროლილი ბურთულა</a:t>
            </a: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რა კუთხით უნდა გავისროლოთ ბურთულა რომ მან იფრინოს მაქსიმალური მანძილი?</a:t>
            </a: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L = V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(sin 2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a) 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/ g</a:t>
            </a: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 sin 2a -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მაქსიმუმალური მნიშვნელობაა 1,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	როდესაც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2a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p/2 	(90</a:t>
            </a:r>
            <a:r>
              <a:rPr lang="en-US" altLang="en-US" b="1">
                <a:solidFill>
                  <a:schemeClr val="bg1"/>
                </a:solidFill>
                <a:latin typeface="Sylfaen" panose="010A0502050306030303" pitchFamily="18" charset="0"/>
              </a:rPr>
              <a:t>°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 typeface="Symbol" panose="05050102010706020507" pitchFamily="18" charset="2"/>
              <a:buChar char=" "/>
            </a:pPr>
            <a:endParaRPr lang="en-US" altLang="en-US" sz="2800" b="1">
              <a:solidFill>
                <a:schemeClr val="bg1"/>
              </a:solidFill>
              <a:latin typeface="Symbol" panose="05050102010706020507" pitchFamily="18" charset="2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	 			a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max</a:t>
            </a:r>
            <a:r>
              <a:rPr lang="ka-GE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 =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p/4 	(45</a:t>
            </a:r>
            <a:r>
              <a:rPr lang="en-US" altLang="en-US" b="1">
                <a:solidFill>
                  <a:srgbClr val="FFFF00"/>
                </a:solidFill>
              </a:rPr>
              <a:t>°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)</a:t>
            </a:r>
          </a:p>
          <a:p>
            <a:pPr eaLnBrk="1" hangingPunct="1"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			L</a:t>
            </a:r>
            <a:r>
              <a:rPr lang="en-US" altLang="en-US" sz="28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max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V</a:t>
            </a:r>
            <a:r>
              <a:rPr lang="en-US" altLang="en-US" sz="2800" b="1" baseline="30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/ g	</a:t>
            </a:r>
            <a:endParaRPr lang="ka-GE" altLang="en-US" sz="2800" b="1">
              <a:solidFill>
                <a:srgbClr val="FFFF00"/>
              </a:solidFill>
              <a:latin typeface="Symbol" panose="05050102010706020507" pitchFamily="18" charset="2"/>
            </a:endParaRPr>
          </a:p>
          <a:p>
            <a:pPr eaLnBrk="1" hangingPunct="1">
              <a:buFont typeface="Symbol" panose="05050102010706020507" pitchFamily="18" charset="2"/>
              <a:buChar char=" "/>
            </a:pPr>
            <a:endParaRPr lang="ka-GE" altLang="en-US" sz="2800" b="1">
              <a:solidFill>
                <a:srgbClr val="FFFF00"/>
              </a:solidFill>
              <a:latin typeface="Symbol" panose="05050102010706020507" pitchFamily="18" charset="2"/>
            </a:endParaRP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46E72D81-BE8E-18D9-8B6F-643F5B14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029200"/>
            <a:ext cx="3581400" cy="1524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2" name="Footer Placeholder 4">
            <a:extLst>
              <a:ext uri="{FF2B5EF4-FFF2-40B4-BE49-F238E27FC236}">
                <a16:creationId xmlns:a16="http://schemas.microsoft.com/office/drawing/2014/main" id="{5166A612-735A-134F-4F2D-302348FF14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7893" name="Slide Number Placeholder 5">
            <a:extLst>
              <a:ext uri="{FF2B5EF4-FFF2-40B4-BE49-F238E27FC236}">
                <a16:creationId xmlns:a16="http://schemas.microsoft.com/office/drawing/2014/main" id="{EA9DB6D6-9633-E407-0172-8576B3BF1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F6A48E-6B43-436C-AE63-35D033EE9734}" type="slidenum">
              <a:rPr lang="ru-RU" altLang="en-US">
                <a:solidFill>
                  <a:srgbClr val="FFFFCC"/>
                </a:solidFill>
              </a:rPr>
              <a:pPr/>
              <a:t>33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D6C2BD43-43AF-B7C0-ABC3-0DFF430433B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მოძრაობის ტრაექტორია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X </a:t>
            </a: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ღერძი:</a:t>
            </a:r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x = x</a:t>
            </a:r>
            <a:r>
              <a:rPr lang="en-US" altLang="en-US" sz="2800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 + V</a:t>
            </a:r>
            <a:r>
              <a:rPr lang="en-US" altLang="en-US" sz="2800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 t = x</a:t>
            </a:r>
            <a:r>
              <a:rPr lang="en-US" altLang="en-US" sz="2800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 + V cos(</a:t>
            </a:r>
            <a:r>
              <a:rPr lang="en-US" altLang="en-US" sz="2800" b="1" i="1">
                <a:solidFill>
                  <a:srgbClr val="FFFF00"/>
                </a:solidFill>
                <a:latin typeface="Symbol" panose="05050102010706020507" pitchFamily="18" charset="2"/>
              </a:rPr>
              <a:t>a)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 t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Y </a:t>
            </a: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ღერძი:</a:t>
            </a:r>
            <a:endParaRPr lang="en-US" altLang="en-US" sz="2800" b="1" u="sng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y = x</a:t>
            </a:r>
            <a:r>
              <a:rPr lang="en-US" altLang="en-US" sz="2800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 + V</a:t>
            </a:r>
            <a:r>
              <a:rPr lang="en-US" altLang="en-US" sz="2800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 t – g t</a:t>
            </a:r>
            <a:r>
              <a:rPr lang="en-US" altLang="en-US" sz="2800" b="1" i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/2 = y</a:t>
            </a:r>
            <a:r>
              <a:rPr lang="en-US" altLang="en-US" sz="2800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 + V sin(</a:t>
            </a:r>
            <a:r>
              <a:rPr lang="en-US" altLang="en-US" sz="2800" b="1" i="1">
                <a:solidFill>
                  <a:srgbClr val="FFFF00"/>
                </a:solidFill>
                <a:latin typeface="Symbol" panose="05050102010706020507" pitchFamily="18" charset="2"/>
              </a:rPr>
              <a:t>a)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 t - g t</a:t>
            </a:r>
            <a:r>
              <a:rPr lang="en-US" altLang="en-US" sz="2800" b="1" i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/2 </a:t>
            </a:r>
          </a:p>
          <a:p>
            <a:pPr eaLnBrk="1" hangingPunct="1">
              <a:buFontTx/>
              <a:buNone/>
            </a:pPr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სიმარტივისთვის გასროლის წერტილი ავირჩიოთ კოორდინატთა სათავეთ: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= 0, 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800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= 0, </a:t>
            </a: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გამოვსახოთ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X </a:t>
            </a:r>
            <a:r>
              <a:rPr lang="ka-GE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გეგმილიდან:	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t = x / (V cos</a:t>
            </a:r>
            <a:r>
              <a:rPr lang="en-US" altLang="en-US" sz="2800" b="1" i="1">
                <a:solidFill>
                  <a:srgbClr val="FFFF00"/>
                </a:solidFill>
                <a:latin typeface="Symbol" panose="05050102010706020507" pitchFamily="18" charset="2"/>
              </a:rPr>
              <a:t>a 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endParaRPr lang="ka-GE" altLang="en-US" sz="28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</a:p>
          <a:p>
            <a:pPr algn="ctr" eaLnBrk="1" hangingPunct="1">
              <a:buFontTx/>
              <a:buNone/>
            </a:pPr>
            <a:endParaRPr lang="ru-RU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Footer Placeholder 4">
            <a:extLst>
              <a:ext uri="{FF2B5EF4-FFF2-40B4-BE49-F238E27FC236}">
                <a16:creationId xmlns:a16="http://schemas.microsoft.com/office/drawing/2014/main" id="{7570BAF1-FCE8-4F0F-174F-FC76C47952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40286651-9032-C4CF-2DCB-0470099D2C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421B9F-8FC9-46E8-82C2-3AD8E66CE45F}" type="slidenum">
              <a:rPr lang="ru-RU" altLang="en-US">
                <a:solidFill>
                  <a:srgbClr val="FFFFCC"/>
                </a:solidFill>
              </a:rPr>
              <a:pPr/>
              <a:t>34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CBCEF7AE-C63F-A65A-B8A3-752064239D9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მოძრაობის ტრაექტორია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	ჩავსვათ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Y </a:t>
            </a:r>
            <a:r>
              <a:rPr lang="ka-GE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გეგმილში:</a:t>
            </a:r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y =  V sin(</a:t>
            </a:r>
            <a:r>
              <a:rPr lang="en-US" altLang="en-US" sz="2800" b="1" i="1">
                <a:solidFill>
                  <a:schemeClr val="bg1"/>
                </a:solidFill>
                <a:latin typeface="Symbol" panose="05050102010706020507" pitchFamily="18" charset="2"/>
              </a:rPr>
              <a:t>a)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 (x / (V cos</a:t>
            </a:r>
            <a:r>
              <a:rPr lang="en-US" altLang="en-US" sz="2800" b="1" i="1">
                <a:solidFill>
                  <a:schemeClr val="bg1"/>
                </a:solidFill>
                <a:latin typeface="Symbol" panose="05050102010706020507" pitchFamily="18" charset="2"/>
              </a:rPr>
              <a:t>a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) - g </a:t>
            </a:r>
            <a:r>
              <a:rPr lang="ka-GE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 x/(V cos</a:t>
            </a:r>
            <a:r>
              <a:rPr lang="en-US" altLang="en-US" sz="2800" b="1" i="1">
                <a:solidFill>
                  <a:schemeClr val="bg1"/>
                </a:solidFill>
                <a:latin typeface="Symbol" panose="05050102010706020507" pitchFamily="18" charset="2"/>
              </a:rPr>
              <a:t>a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) </a:t>
            </a:r>
            <a:r>
              <a:rPr lang="ka-GE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2800" b="1" i="1" baseline="30000">
                <a:solidFill>
                  <a:schemeClr val="bg1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/2</a:t>
            </a:r>
            <a:endParaRPr lang="ka-GE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მოძრაობის ტრაექტორია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- 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პარაბოლა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				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y = a x</a:t>
            </a:r>
            <a:r>
              <a:rPr lang="en-US" altLang="en-US" b="1" i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 + b x</a:t>
            </a:r>
            <a:endParaRPr lang="ka-GE" altLang="en-US" b="1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b="1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			a</a:t>
            </a:r>
            <a:r>
              <a:rPr lang="en-US" altLang="en-US" sz="2800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= - g / ( 2 V </a:t>
            </a:r>
            <a:r>
              <a:rPr lang="en-US" altLang="en-US" sz="2800" b="1" i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ka-GE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2800" b="1" i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cos</a:t>
            </a:r>
            <a:r>
              <a:rPr lang="en-US" altLang="en-US" sz="2800" b="1" i="1">
                <a:solidFill>
                  <a:srgbClr val="FFFF00"/>
                </a:solidFill>
                <a:latin typeface="Symbol" panose="05050102010706020507" pitchFamily="18" charset="2"/>
              </a:rPr>
              <a:t>a) </a:t>
            </a:r>
            <a:r>
              <a:rPr lang="en-US" altLang="en-US" sz="2800" b="1" i="1" baseline="30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ka-GE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endParaRPr lang="en-US" altLang="en-US" sz="28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			b</a:t>
            </a:r>
            <a:r>
              <a:rPr lang="en-US" altLang="en-US" sz="2800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=</a:t>
            </a:r>
            <a:r>
              <a:rPr lang="ka-GE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tg(</a:t>
            </a:r>
            <a:r>
              <a:rPr lang="en-US" altLang="en-US" sz="2800" b="1" i="1">
                <a:solidFill>
                  <a:srgbClr val="FFFF00"/>
                </a:solidFill>
                <a:latin typeface="Symbol" panose="05050102010706020507" pitchFamily="18" charset="2"/>
              </a:rPr>
              <a:t>a</a:t>
            </a: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endParaRPr lang="ru-RU" altLang="en-US" sz="28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ru-RU" altLang="en-US" sz="28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B8AB1593-1905-E86B-2823-D90800794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038600"/>
            <a:ext cx="3581400" cy="838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0" name="Line 5">
            <a:extLst>
              <a:ext uri="{FF2B5EF4-FFF2-40B4-BE49-F238E27FC236}">
                <a16:creationId xmlns:a16="http://schemas.microsoft.com/office/drawing/2014/main" id="{FF82578D-1FCE-7F25-3214-8BE0F07033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410200"/>
            <a:ext cx="2209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6">
            <a:extLst>
              <a:ext uri="{FF2B5EF4-FFF2-40B4-BE49-F238E27FC236}">
                <a16:creationId xmlns:a16="http://schemas.microsoft.com/office/drawing/2014/main" id="{45BD0DA4-7978-E7AC-B143-97E8F908B0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886200"/>
            <a:ext cx="0" cy="1524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7">
            <a:extLst>
              <a:ext uri="{FF2B5EF4-FFF2-40B4-BE49-F238E27FC236}">
                <a16:creationId xmlns:a16="http://schemas.microsoft.com/office/drawing/2014/main" id="{E0B79F77-32B0-6A9E-2D7D-4641AF7DC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4102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  <a:endParaRPr lang="ru-RU" altLang="en-US" sz="28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3" name="Text Box 8">
            <a:extLst>
              <a:ext uri="{FF2B5EF4-FFF2-40B4-BE49-F238E27FC236}">
                <a16:creationId xmlns:a16="http://schemas.microsoft.com/office/drawing/2014/main" id="{CF4B9C21-5373-4305-7A5C-13A95DA95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862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y</a:t>
            </a:r>
            <a:endParaRPr lang="ru-RU" altLang="en-US" sz="28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4" name="Freeform 11">
            <a:extLst>
              <a:ext uri="{FF2B5EF4-FFF2-40B4-BE49-F238E27FC236}">
                <a16:creationId xmlns:a16="http://schemas.microsoft.com/office/drawing/2014/main" id="{90A79A0C-162E-D77B-55D7-524A353CC54C}"/>
              </a:ext>
            </a:extLst>
          </p:cNvPr>
          <p:cNvSpPr>
            <a:spLocks/>
          </p:cNvSpPr>
          <p:nvPr/>
        </p:nvSpPr>
        <p:spPr bwMode="auto">
          <a:xfrm>
            <a:off x="6946900" y="4102100"/>
            <a:ext cx="1816100" cy="1003300"/>
          </a:xfrm>
          <a:custGeom>
            <a:avLst/>
            <a:gdLst>
              <a:gd name="T0" fmla="*/ 2147483646 w 1144"/>
              <a:gd name="T1" fmla="*/ 2147483646 h 632"/>
              <a:gd name="T2" fmla="*/ 2147483646 w 1144"/>
              <a:gd name="T3" fmla="*/ 2147483646 h 632"/>
              <a:gd name="T4" fmla="*/ 2147483646 w 1144"/>
              <a:gd name="T5" fmla="*/ 2147483646 h 632"/>
              <a:gd name="T6" fmla="*/ 2147483646 w 1144"/>
              <a:gd name="T7" fmla="*/ 2147483646 h 632"/>
              <a:gd name="T8" fmla="*/ 0 60000 65536"/>
              <a:gd name="T9" fmla="*/ 0 60000 65536"/>
              <a:gd name="T10" fmla="*/ 0 60000 65536"/>
              <a:gd name="T11" fmla="*/ 0 60000 65536"/>
              <a:gd name="T12" fmla="*/ 0 w 1144"/>
              <a:gd name="T13" fmla="*/ 0 h 632"/>
              <a:gd name="T14" fmla="*/ 1144 w 1144"/>
              <a:gd name="T15" fmla="*/ 632 h 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4" h="632">
                <a:moveTo>
                  <a:pt x="40" y="584"/>
                </a:moveTo>
                <a:cubicBezTo>
                  <a:pt x="20" y="608"/>
                  <a:pt x="0" y="632"/>
                  <a:pt x="88" y="536"/>
                </a:cubicBezTo>
                <a:cubicBezTo>
                  <a:pt x="176" y="440"/>
                  <a:pt x="392" y="0"/>
                  <a:pt x="568" y="8"/>
                </a:cubicBezTo>
                <a:cubicBezTo>
                  <a:pt x="744" y="16"/>
                  <a:pt x="944" y="300"/>
                  <a:pt x="1144" y="584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Text Box 12">
            <a:extLst>
              <a:ext uri="{FF2B5EF4-FFF2-40B4-BE49-F238E27FC236}">
                <a16:creationId xmlns:a16="http://schemas.microsoft.com/office/drawing/2014/main" id="{3DA75816-4D7C-C51E-293A-A61FE54B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6482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  <a:latin typeface="Times New Roman" panose="02020603050405020304" pitchFamily="18" charset="0"/>
              </a:rPr>
              <a:t>a&lt;0</a:t>
            </a:r>
            <a:endParaRPr lang="ru-RU" altLang="en-US" sz="2800" b="1" i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6" name="Footer Placeholder 4">
            <a:extLst>
              <a:ext uri="{FF2B5EF4-FFF2-40B4-BE49-F238E27FC236}">
                <a16:creationId xmlns:a16="http://schemas.microsoft.com/office/drawing/2014/main" id="{4187BEEA-76C1-775E-AFB3-38D2B62CC7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39947" name="Slide Number Placeholder 5">
            <a:extLst>
              <a:ext uri="{FF2B5EF4-FFF2-40B4-BE49-F238E27FC236}">
                <a16:creationId xmlns:a16="http://schemas.microsoft.com/office/drawing/2014/main" id="{1F73816E-3B59-6074-8BC4-268CFFA7AD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BD33FE-F446-45FF-9656-4A3AF82CB1A8}" type="slidenum">
              <a:rPr lang="ru-RU" altLang="en-US">
                <a:solidFill>
                  <a:srgbClr val="FFFFCC"/>
                </a:solidFill>
              </a:rPr>
              <a:pPr/>
              <a:t>35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19825C1B-33B1-998E-6487-C3CCAF36E15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Sylfaen" panose="010A0502050306030303" pitchFamily="18" charset="0"/>
              </a:rPr>
              <a:t>მოძრაობის ტრაექტორია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			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d/dt (d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r/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t) =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/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გეგმილებში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:		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=  0</a:t>
            </a:r>
          </a:p>
          <a:p>
            <a:pPr eaLnBrk="1" hangingPunct="1"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	a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=  -g</a:t>
            </a:r>
          </a:p>
          <a:p>
            <a:pPr eaLnBrk="1" hangingPunct="1">
              <a:buFontTx/>
              <a:buNone/>
            </a:pPr>
            <a:endParaRPr lang="en-US" altLang="en-US" sz="28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	Vx = 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</a:p>
          <a:p>
            <a:pPr eaLnBrk="1" hangingPunct="1"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	Vy = -g t + 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Tx/>
              <a:buNone/>
            </a:pPr>
            <a:endParaRPr lang="en-US" altLang="en-US" sz="28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	x(t) = 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t + 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  <a:p>
            <a:pPr eaLnBrk="1" hangingPunct="1">
              <a:buFontTx/>
              <a:buNone/>
            </a:pP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	y(t) = -g t</a:t>
            </a:r>
            <a:r>
              <a:rPr lang="en-US" altLang="en-US" sz="2800" i="1" baseline="30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+ 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t + 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		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,c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,c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,c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= constant</a:t>
            </a:r>
            <a:endParaRPr lang="ru-RU" altLang="en-US" sz="2800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3">
            <a:extLst>
              <a:ext uri="{FF2B5EF4-FFF2-40B4-BE49-F238E27FC236}">
                <a16:creationId xmlns:a16="http://schemas.microsoft.com/office/drawing/2014/main" id="{1A885BC6-F5BF-1BD7-457C-759B5D270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0964" name="Text Box 13">
            <a:extLst>
              <a:ext uri="{FF2B5EF4-FFF2-40B4-BE49-F238E27FC236}">
                <a16:creationId xmlns:a16="http://schemas.microsoft.com/office/drawing/2014/main" id="{A727B8DF-0C51-617E-EB64-EE6D87CCC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0965" name="Text Box 13">
            <a:extLst>
              <a:ext uri="{FF2B5EF4-FFF2-40B4-BE49-F238E27FC236}">
                <a16:creationId xmlns:a16="http://schemas.microsoft.com/office/drawing/2014/main" id="{043710F7-25E3-F13B-0528-606A3029A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71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40966" name="Footer Placeholder 4">
            <a:extLst>
              <a:ext uri="{FF2B5EF4-FFF2-40B4-BE49-F238E27FC236}">
                <a16:creationId xmlns:a16="http://schemas.microsoft.com/office/drawing/2014/main" id="{9F1FCE42-9E38-5B67-F364-CEFE837DA6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0967" name="Slide Number Placeholder 5">
            <a:extLst>
              <a:ext uri="{FF2B5EF4-FFF2-40B4-BE49-F238E27FC236}">
                <a16:creationId xmlns:a16="http://schemas.microsoft.com/office/drawing/2014/main" id="{DFA6BEA6-9D7E-9E80-A954-9956D8A73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954F06-B771-4C8E-B732-8B1EE9C1BC2D}" type="slidenum">
              <a:rPr lang="ru-RU" altLang="en-US">
                <a:solidFill>
                  <a:srgbClr val="FFFFCC"/>
                </a:solidFill>
              </a:rPr>
              <a:pPr/>
              <a:t>36</a:t>
            </a:fld>
            <a:endParaRPr lang="ru-RU" altLang="en-US">
              <a:solidFill>
                <a:srgbClr val="FFFFCC"/>
              </a:solidFill>
            </a:endParaRPr>
          </a:p>
        </p:txBody>
      </p:sp>
      <p:pic>
        <p:nvPicPr>
          <p:cNvPr id="40968" name="Picture 12">
            <a:extLst>
              <a:ext uri="{FF2B5EF4-FFF2-40B4-BE49-F238E27FC236}">
                <a16:creationId xmlns:a16="http://schemas.microsoft.com/office/drawing/2014/main" id="{C95B2D4F-1062-FBB8-BE66-D65D4CEA0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20574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8CECB430-AD35-DAF7-9349-B0DD78FCA32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Times New Roman" panose="02020603050405020304" pitchFamily="18" charset="0"/>
              </a:rPr>
              <a:t>საწყისი პირობების ამოცანა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1800" b="1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	საწყისი კოორდინატი:	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x(0), y(0)</a:t>
            </a: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>
                <a:solidFill>
                  <a:schemeClr val="bg1"/>
                </a:solidFill>
                <a:latin typeface="Times New Roman" panose="02020603050405020304" pitchFamily="18" charset="0"/>
              </a:rPr>
              <a:t>საწყისი სიჩქარე:		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Vx(0), Vy(0)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ოთხი უცნობი:		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i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,c</a:t>
            </a:r>
            <a:r>
              <a:rPr lang="en-US" altLang="en-US" sz="2800" i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,c</a:t>
            </a:r>
            <a:r>
              <a:rPr lang="en-US" altLang="en-US" sz="2800" i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,c</a:t>
            </a:r>
            <a:r>
              <a:rPr lang="en-US" altLang="en-US" sz="2800" i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endParaRPr lang="en-US" altLang="en-US" sz="1200" i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12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12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12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i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3 </a:t>
            </a:r>
            <a:r>
              <a:rPr lang="ka-GE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x(0) , 	c</a:t>
            </a:r>
            <a:r>
              <a:rPr lang="en-US" altLang="en-US" sz="2800" i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4 </a:t>
            </a:r>
            <a:r>
              <a:rPr lang="ka-GE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y</a:t>
            </a:r>
            <a:r>
              <a:rPr lang="ka-GE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(0)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 c</a:t>
            </a:r>
            <a:r>
              <a:rPr lang="en-US" altLang="en-US" sz="2800" i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1 </a:t>
            </a:r>
            <a:r>
              <a:rPr lang="ka-GE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 Vx(0) , 	c</a:t>
            </a:r>
            <a:r>
              <a:rPr lang="en-US" altLang="en-US" sz="2800" i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ka-GE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 = 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Vy(0)</a:t>
            </a:r>
            <a:endParaRPr lang="ka-GE" altLang="en-US" sz="2000" i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ტრაექტორიის პარამეტრული განტოლება</a:t>
            </a:r>
            <a:endParaRPr lang="en-US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i="1">
                <a:solidFill>
                  <a:srgbClr val="FFFF00"/>
                </a:solidFill>
                <a:latin typeface="Times New Roman" panose="02020603050405020304" pitchFamily="18" charset="0"/>
              </a:rPr>
              <a:t>x= x(t)</a:t>
            </a:r>
            <a:r>
              <a:rPr lang="ka-GE" altLang="en-US" sz="2800" i="1">
                <a:solidFill>
                  <a:srgbClr val="FFFF00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2800" i="1">
                <a:solidFill>
                  <a:srgbClr val="FFFF00"/>
                </a:solidFill>
                <a:latin typeface="Times New Roman" panose="02020603050405020304" pitchFamily="18" charset="0"/>
              </a:rPr>
              <a:t>y = y(t) </a:t>
            </a:r>
            <a:endParaRPr lang="ka-GE" altLang="en-US" sz="2800" i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ტრაექტორიის წირითი განტოლება:    </a:t>
            </a:r>
            <a:r>
              <a:rPr lang="en-US" altLang="en-US" sz="2800" i="1">
                <a:solidFill>
                  <a:schemeClr val="bg1"/>
                </a:solidFill>
                <a:latin typeface="Times New Roman" panose="02020603050405020304" pitchFamily="18" charset="0"/>
              </a:rPr>
              <a:t>y = y(x)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	</a:t>
            </a:r>
            <a:endParaRPr lang="ru-RU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Line 5">
            <a:extLst>
              <a:ext uri="{FF2B5EF4-FFF2-40B4-BE49-F238E27FC236}">
                <a16:creationId xmlns:a16="http://schemas.microsoft.com/office/drawing/2014/main" id="{DB23B1B5-479A-A823-95F3-E4FF14F95B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5300" y="4508500"/>
            <a:ext cx="2209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6">
            <a:extLst>
              <a:ext uri="{FF2B5EF4-FFF2-40B4-BE49-F238E27FC236}">
                <a16:creationId xmlns:a16="http://schemas.microsoft.com/office/drawing/2014/main" id="{AB2D2610-29C2-E9AC-6914-5471F8CDFF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45300" y="2984500"/>
            <a:ext cx="0" cy="1524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Text Box 7">
            <a:extLst>
              <a:ext uri="{FF2B5EF4-FFF2-40B4-BE49-F238E27FC236}">
                <a16:creationId xmlns:a16="http://schemas.microsoft.com/office/drawing/2014/main" id="{BBEA0658-9F0C-EE3D-1CE5-AE20B3FCF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0" y="45085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  <a:endParaRPr lang="ru-RU" altLang="en-US" sz="28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Text Box 8">
            <a:extLst>
              <a:ext uri="{FF2B5EF4-FFF2-40B4-BE49-F238E27FC236}">
                <a16:creationId xmlns:a16="http://schemas.microsoft.com/office/drawing/2014/main" id="{799380E4-D59E-DD95-843F-CA97CCA51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00" y="2984500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y</a:t>
            </a:r>
            <a:endParaRPr lang="ru-RU" altLang="en-US" sz="2800" b="1" i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1" name="Freeform 11">
            <a:extLst>
              <a:ext uri="{FF2B5EF4-FFF2-40B4-BE49-F238E27FC236}">
                <a16:creationId xmlns:a16="http://schemas.microsoft.com/office/drawing/2014/main" id="{00496E2D-E198-AD76-6C51-0A2F4F5D41FF}"/>
              </a:ext>
            </a:extLst>
          </p:cNvPr>
          <p:cNvSpPr>
            <a:spLocks/>
          </p:cNvSpPr>
          <p:nvPr/>
        </p:nvSpPr>
        <p:spPr bwMode="auto">
          <a:xfrm>
            <a:off x="7010400" y="3200400"/>
            <a:ext cx="1816100" cy="1003300"/>
          </a:xfrm>
          <a:custGeom>
            <a:avLst/>
            <a:gdLst>
              <a:gd name="T0" fmla="*/ 2147483646 w 1144"/>
              <a:gd name="T1" fmla="*/ 2147483646 h 632"/>
              <a:gd name="T2" fmla="*/ 2147483646 w 1144"/>
              <a:gd name="T3" fmla="*/ 2147483646 h 632"/>
              <a:gd name="T4" fmla="*/ 2147483646 w 1144"/>
              <a:gd name="T5" fmla="*/ 2147483646 h 632"/>
              <a:gd name="T6" fmla="*/ 2147483646 w 1144"/>
              <a:gd name="T7" fmla="*/ 2147483646 h 632"/>
              <a:gd name="T8" fmla="*/ 0 60000 65536"/>
              <a:gd name="T9" fmla="*/ 0 60000 65536"/>
              <a:gd name="T10" fmla="*/ 0 60000 65536"/>
              <a:gd name="T11" fmla="*/ 0 60000 65536"/>
              <a:gd name="T12" fmla="*/ 0 w 1144"/>
              <a:gd name="T13" fmla="*/ 0 h 632"/>
              <a:gd name="T14" fmla="*/ 1144 w 1144"/>
              <a:gd name="T15" fmla="*/ 632 h 6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44" h="632">
                <a:moveTo>
                  <a:pt x="40" y="584"/>
                </a:moveTo>
                <a:cubicBezTo>
                  <a:pt x="20" y="608"/>
                  <a:pt x="0" y="632"/>
                  <a:pt x="88" y="536"/>
                </a:cubicBezTo>
                <a:cubicBezTo>
                  <a:pt x="176" y="440"/>
                  <a:pt x="392" y="0"/>
                  <a:pt x="568" y="8"/>
                </a:cubicBezTo>
                <a:cubicBezTo>
                  <a:pt x="744" y="16"/>
                  <a:pt x="944" y="300"/>
                  <a:pt x="1144" y="584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Box 12">
            <a:extLst>
              <a:ext uri="{FF2B5EF4-FFF2-40B4-BE49-F238E27FC236}">
                <a16:creationId xmlns:a16="http://schemas.microsoft.com/office/drawing/2014/main" id="{A8915746-5C3C-B354-FBC5-F6F8D6F13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3528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993" name="TextBox 13">
            <a:extLst>
              <a:ext uri="{FF2B5EF4-FFF2-40B4-BE49-F238E27FC236}">
                <a16:creationId xmlns:a16="http://schemas.microsoft.com/office/drawing/2014/main" id="{DD233DFC-154C-C90D-2D92-AB6BE7890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7432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1994" name="TextBox 14">
            <a:extLst>
              <a:ext uri="{FF2B5EF4-FFF2-40B4-BE49-F238E27FC236}">
                <a16:creationId xmlns:a16="http://schemas.microsoft.com/office/drawing/2014/main" id="{69271FE3-F3F1-36FD-B95C-1135A4532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2766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995" name="Footer Placeholder 4">
            <a:extLst>
              <a:ext uri="{FF2B5EF4-FFF2-40B4-BE49-F238E27FC236}">
                <a16:creationId xmlns:a16="http://schemas.microsoft.com/office/drawing/2014/main" id="{19FB4C94-93F0-D1CB-4BC1-5D32F9FE8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1996" name="Slide Number Placeholder 5">
            <a:extLst>
              <a:ext uri="{FF2B5EF4-FFF2-40B4-BE49-F238E27FC236}">
                <a16:creationId xmlns:a16="http://schemas.microsoft.com/office/drawing/2014/main" id="{6FFAA250-13BF-5D46-3944-12CB2E48D6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D66350-9307-4378-9D9E-C0DABE93F3A8}" type="slidenum">
              <a:rPr lang="ru-RU" altLang="en-US">
                <a:solidFill>
                  <a:srgbClr val="FFFFCC"/>
                </a:solidFill>
              </a:rPr>
              <a:pPr/>
              <a:t>37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9750A73E-4E14-9932-709C-9935A7B0C6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ka-GE" altLang="en-US" b="1" dirty="0">
                <a:solidFill>
                  <a:srgbClr val="66FF99"/>
                </a:solidFill>
                <a:latin typeface="Times New Roman" panose="02020603050405020304" pitchFamily="18" charset="0"/>
              </a:rPr>
              <a:t>სასაზღვრო პირობების ამოცანა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ka-GE" altLang="en-US" sz="1800" b="1" dirty="0">
              <a:solidFill>
                <a:srgbClr val="66FF99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endParaRPr lang="ka-GE" altLang="en-US" sz="2800" b="1" u="sng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მარცხენა საზღვარი:		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 y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endParaRPr lang="en-US" altLang="en-US" sz="2800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მარჯვენა საზღვარი:	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 y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ka-GE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ოთხი უცნობი:	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	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,c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,c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i="1" dirty="0">
                <a:solidFill>
                  <a:schemeClr val="bg1"/>
                </a:solidFill>
                <a:latin typeface="Times New Roman" panose="02020603050405020304" pitchFamily="18" charset="0"/>
              </a:rPr>
              <a:t>,c</a:t>
            </a:r>
            <a:r>
              <a:rPr lang="en-US" altLang="en-US" sz="2800" i="1" baseline="-25000" dirty="0">
                <a:solidFill>
                  <a:schemeClr val="bg1"/>
                </a:solidFill>
                <a:latin typeface="Times New Roman" panose="02020603050405020304" pitchFamily="18" charset="0"/>
              </a:rPr>
              <a:t>4</a:t>
            </a:r>
            <a:endParaRPr lang="en-US" altLang="en-US" sz="1200" i="1" baseline="-25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1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1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1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 u="sng" dirty="0">
                <a:solidFill>
                  <a:srgbClr val="00FF00"/>
                </a:solidFill>
                <a:latin typeface="Times New Roman" panose="02020603050405020304" pitchFamily="18" charset="0"/>
              </a:rPr>
              <a:t>ამოცანა: </a:t>
            </a:r>
            <a:r>
              <a:rPr lang="ka-GE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გამოსახეთ მუდმივები 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i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</a:t>
            </a:r>
            <a:r>
              <a:rPr lang="ka-GE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i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</a:t>
            </a:r>
            <a:r>
              <a:rPr lang="ka-GE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i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</a:t>
            </a:r>
            <a:r>
              <a:rPr lang="ka-GE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800" b="1" i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4 </a:t>
            </a:r>
            <a:r>
              <a:rPr lang="ka-GE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სასაზღვრო პირობებით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ka-GE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			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800" b="1" i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y</a:t>
            </a:r>
            <a:r>
              <a:rPr lang="en-US" altLang="en-US" sz="2800" b="1" i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x</a:t>
            </a:r>
            <a:r>
              <a:rPr lang="en-US" altLang="en-US" sz="2800" b="1" i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, y</a:t>
            </a:r>
            <a:r>
              <a:rPr lang="en-US" altLang="en-US" sz="2800" b="1" i="1" baseline="-25000" dirty="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ka-GE" altLang="en-US" sz="2800" b="1" i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		</a:t>
            </a:r>
            <a:endParaRPr lang="ru-RU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Footer Placeholder 4">
            <a:extLst>
              <a:ext uri="{FF2B5EF4-FFF2-40B4-BE49-F238E27FC236}">
                <a16:creationId xmlns:a16="http://schemas.microsoft.com/office/drawing/2014/main" id="{71E80022-F009-239B-56FB-EB9C34271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E5A0E175-EA81-C89D-E1F6-DEF4F9F6C9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065E09-F742-4FE2-9A93-C8FCC872F3B5}" type="slidenum">
              <a:rPr lang="ru-RU" altLang="en-US">
                <a:solidFill>
                  <a:srgbClr val="FFFFCC"/>
                </a:solidFill>
              </a:rPr>
              <a:pPr/>
              <a:t>38</a:t>
            </a:fld>
            <a:endParaRPr lang="ru-RU" altLang="en-US">
              <a:solidFill>
                <a:srgbClr val="FFFFCC"/>
              </a:solidFill>
            </a:endParaRPr>
          </a:p>
        </p:txBody>
      </p:sp>
      <p:pic>
        <p:nvPicPr>
          <p:cNvPr id="43013" name="Picture 8">
            <a:extLst>
              <a:ext uri="{FF2B5EF4-FFF2-40B4-BE49-F238E27FC236}">
                <a16:creationId xmlns:a16="http://schemas.microsoft.com/office/drawing/2014/main" id="{B21EA385-025D-FB64-6006-C4C199702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57800"/>
            <a:ext cx="20574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C42AF25C-5C9E-B3C3-446B-D5FEB4BD4E1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პარაბოლური ტრაექტორიები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გამდნარი მეტალის წვეთები: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სხვადასხვა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საწყისი სიჩქარე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და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დახრის კუთხე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სხვადასხვა კონფიგურაციის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პარაბოლები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44035" name="Picture 4" descr="3_Molten metal splash protection RGB">
            <a:extLst>
              <a:ext uri="{FF2B5EF4-FFF2-40B4-BE49-F238E27FC236}">
                <a16:creationId xmlns:a16="http://schemas.microsoft.com/office/drawing/2014/main" id="{317297BD-C1BE-A780-1342-F6EFF9EA0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84263"/>
            <a:ext cx="80010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Footer Placeholder 4">
            <a:extLst>
              <a:ext uri="{FF2B5EF4-FFF2-40B4-BE49-F238E27FC236}">
                <a16:creationId xmlns:a16="http://schemas.microsoft.com/office/drawing/2014/main" id="{BCA0D0BB-48F3-12B4-97FD-A7B77A034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4037" name="Slide Number Placeholder 5">
            <a:extLst>
              <a:ext uri="{FF2B5EF4-FFF2-40B4-BE49-F238E27FC236}">
                <a16:creationId xmlns:a16="http://schemas.microsoft.com/office/drawing/2014/main" id="{0BBD07B1-BDC4-4594-DC80-9876C0DA64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1167D3-6AEA-47A5-A5A2-3FBDD589BE15}" type="slidenum">
              <a:rPr lang="ru-RU" altLang="en-US">
                <a:solidFill>
                  <a:srgbClr val="FFFFCC"/>
                </a:solidFill>
              </a:rPr>
              <a:pPr/>
              <a:t>39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CDE66D61-5F82-1B60-9280-D172E5EB1C0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მოძრაობა ორ ან მეტ განზომილებაში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რომელი ბუშტი დაეცემა უფრო სწრაფად,</a:t>
            </a: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შორს თუ ახლოს გადაგდებული?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8195" name="Picture 6" descr="Untitled-1">
            <a:extLst>
              <a:ext uri="{FF2B5EF4-FFF2-40B4-BE49-F238E27FC236}">
                <a16:creationId xmlns:a16="http://schemas.microsoft.com/office/drawing/2014/main" id="{E95DCCD1-2DD3-5F68-D85F-181E78F4E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17220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Footer Placeholder 4">
            <a:extLst>
              <a:ext uri="{FF2B5EF4-FFF2-40B4-BE49-F238E27FC236}">
                <a16:creationId xmlns:a16="http://schemas.microsoft.com/office/drawing/2014/main" id="{8283A5E8-FA78-9988-6A06-CCF24F4425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8197" name="Slide Number Placeholder 5">
            <a:extLst>
              <a:ext uri="{FF2B5EF4-FFF2-40B4-BE49-F238E27FC236}">
                <a16:creationId xmlns:a16="http://schemas.microsoft.com/office/drawing/2014/main" id="{AEA122F6-57F2-054C-3042-1F82D7C5B9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B1FA72-3150-42A2-8179-302291200534}" type="slidenum">
              <a:rPr lang="ru-RU" altLang="en-US">
                <a:solidFill>
                  <a:srgbClr val="FFFFCC"/>
                </a:solidFill>
              </a:rPr>
              <a:pPr/>
              <a:t>4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8F311425-3DFC-0EDD-E621-CE56A18636A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ფეხბურთის ბურთის ტრაექტორია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4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45060" name="Footer Placeholder 4">
            <a:extLst>
              <a:ext uri="{FF2B5EF4-FFF2-40B4-BE49-F238E27FC236}">
                <a16:creationId xmlns:a16="http://schemas.microsoft.com/office/drawing/2014/main" id="{8A5CBCE2-0B31-779D-6E4F-B82EB23FD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5061" name="Slide Number Placeholder 6">
            <a:extLst>
              <a:ext uri="{FF2B5EF4-FFF2-40B4-BE49-F238E27FC236}">
                <a16:creationId xmlns:a16="http://schemas.microsoft.com/office/drawing/2014/main" id="{02552B9C-BB0C-6229-0066-BA31751442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6BFF7D-29C9-4844-A050-E7D27E5A523B}" type="slidenum">
              <a:rPr lang="ru-RU" altLang="en-US">
                <a:solidFill>
                  <a:srgbClr val="FFFFCC"/>
                </a:solidFill>
              </a:rPr>
              <a:pPr/>
              <a:t>40</a:t>
            </a:fld>
            <a:endParaRPr lang="ru-RU" altLang="en-US">
              <a:solidFill>
                <a:srgbClr val="FFFFCC"/>
              </a:solidFill>
            </a:endParaRPr>
          </a:p>
        </p:txBody>
      </p:sp>
      <p:pic>
        <p:nvPicPr>
          <p:cNvPr id="2" name="4_football">
            <a:hlinkClick r:id="" action="ppaction://media"/>
            <a:extLst>
              <a:ext uri="{FF2B5EF4-FFF2-40B4-BE49-F238E27FC236}">
                <a16:creationId xmlns:a16="http://schemas.microsoft.com/office/drawing/2014/main" id="{0BE3C674-7012-8F69-FA38-26F3154FA3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181100"/>
            <a:ext cx="7467600" cy="560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3316083A-4652-4FDF-7396-EFD003D415C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ვარდნა სხვადასხვა ჰორიზონტული სიჩქარით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Y-</a:t>
            </a:r>
            <a:r>
              <a:rPr lang="ka-GE" altLang="en-US" sz="2800" b="1" u="sng">
                <a:solidFill>
                  <a:schemeClr val="bg1"/>
                </a:solidFill>
                <a:latin typeface="Sylfaen" panose="010A0502050306030303" pitchFamily="18" charset="0"/>
              </a:rPr>
              <a:t>გეგმილი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აჩქარება: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-g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საწყისი სიჩქარე:	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V sin(0) = 0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ვარდნის დრო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არ არის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დამოკიდევული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საწყის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ჰორიზონტალურ 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სიჩქარეზე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pic>
        <p:nvPicPr>
          <p:cNvPr id="46083" name="Picture 4" descr="projectile5">
            <a:extLst>
              <a:ext uri="{FF2B5EF4-FFF2-40B4-BE49-F238E27FC236}">
                <a16:creationId xmlns:a16="http://schemas.microsoft.com/office/drawing/2014/main" id="{74AA77F1-023B-780E-4270-315323B47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49613"/>
            <a:ext cx="51054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Line 5">
            <a:extLst>
              <a:ext uri="{FF2B5EF4-FFF2-40B4-BE49-F238E27FC236}">
                <a16:creationId xmlns:a16="http://schemas.microsoft.com/office/drawing/2014/main" id="{69BF0F7E-AAC8-3382-B467-BAEA9A6237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562600"/>
            <a:ext cx="3962400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Line 6">
            <a:extLst>
              <a:ext uri="{FF2B5EF4-FFF2-40B4-BE49-F238E27FC236}">
                <a16:creationId xmlns:a16="http://schemas.microsoft.com/office/drawing/2014/main" id="{5523B870-DBB5-520E-98DA-A2160D200D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6629400"/>
            <a:ext cx="3962400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7">
            <a:extLst>
              <a:ext uri="{FF2B5EF4-FFF2-40B4-BE49-F238E27FC236}">
                <a16:creationId xmlns:a16="http://schemas.microsoft.com/office/drawing/2014/main" id="{F6916061-134E-AE5A-894B-346349D835E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648200"/>
            <a:ext cx="3962400" cy="0"/>
          </a:xfrm>
          <a:prstGeom prst="line">
            <a:avLst/>
          </a:prstGeom>
          <a:noFill/>
          <a:ln w="25400">
            <a:solidFill>
              <a:srgbClr val="FF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Text Box 8">
            <a:extLst>
              <a:ext uri="{FF2B5EF4-FFF2-40B4-BE49-F238E27FC236}">
                <a16:creationId xmlns:a16="http://schemas.microsoft.com/office/drawing/2014/main" id="{9AC8312B-2C84-F44B-D29C-F805E17CF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419600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800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endParaRPr lang="ru-RU" altLang="en-US" sz="2800" b="1" i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8" name="Text Box 9">
            <a:extLst>
              <a:ext uri="{FF2B5EF4-FFF2-40B4-BE49-F238E27FC236}">
                <a16:creationId xmlns:a16="http://schemas.microsoft.com/office/drawing/2014/main" id="{232E9624-A8E5-FC28-01CE-4DCC9228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51958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800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endParaRPr lang="ru-RU" altLang="en-US" sz="2800" b="1" i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9" name="Text Box 10">
            <a:extLst>
              <a:ext uri="{FF2B5EF4-FFF2-40B4-BE49-F238E27FC236}">
                <a16:creationId xmlns:a16="http://schemas.microsoft.com/office/drawing/2014/main" id="{C36E4859-A6A5-41F5-7266-396E7F93F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1864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en-US" sz="2800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3</a:t>
            </a:r>
            <a:endParaRPr lang="ru-RU" altLang="en-US" sz="2800" b="1" i="1" baseline="-250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90" name="Rectangle 11">
            <a:extLst>
              <a:ext uri="{FF2B5EF4-FFF2-40B4-BE49-F238E27FC236}">
                <a16:creationId xmlns:a16="http://schemas.microsoft.com/office/drawing/2014/main" id="{22912808-AF0B-D4FD-8BE3-841430B7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76800"/>
            <a:ext cx="3048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1" name="Rectangle 12">
            <a:extLst>
              <a:ext uri="{FF2B5EF4-FFF2-40B4-BE49-F238E27FC236}">
                <a16:creationId xmlns:a16="http://schemas.microsoft.com/office/drawing/2014/main" id="{E322FDD0-4DB5-F8E6-979C-F5DAE1D35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029200"/>
            <a:ext cx="3048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2" name="Rectangle 13">
            <a:extLst>
              <a:ext uri="{FF2B5EF4-FFF2-40B4-BE49-F238E27FC236}">
                <a16:creationId xmlns:a16="http://schemas.microsoft.com/office/drawing/2014/main" id="{8080D715-E759-6D34-3013-D340B9B08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029200"/>
            <a:ext cx="304800" cy="381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3" name="Footer Placeholder 4">
            <a:extLst>
              <a:ext uri="{FF2B5EF4-FFF2-40B4-BE49-F238E27FC236}">
                <a16:creationId xmlns:a16="http://schemas.microsoft.com/office/drawing/2014/main" id="{D6D3849F-BA8D-5FB6-2952-4D40DEB445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6094" name="Slide Number Placeholder 5">
            <a:extLst>
              <a:ext uri="{FF2B5EF4-FFF2-40B4-BE49-F238E27FC236}">
                <a16:creationId xmlns:a16="http://schemas.microsoft.com/office/drawing/2014/main" id="{5DCC80FC-4BE4-D65B-FF3A-CA8413061D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925F9C-5FF0-4A41-8EC5-3752EF534F9D}" type="slidenum">
              <a:rPr lang="ru-RU" altLang="en-US">
                <a:solidFill>
                  <a:srgbClr val="FFFFCC"/>
                </a:solidFill>
              </a:rPr>
              <a:pPr/>
              <a:t>41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759AD612-F611-70A9-1C8E-4541744CA28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ბურთულების ვარდნა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4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endParaRPr lang="ru-RU" altLang="en-US" sz="24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 useBgFill="1">
        <p:nvSpPr>
          <p:cNvPr id="47107" name="Rectangle 4">
            <a:extLst>
              <a:ext uri="{FF2B5EF4-FFF2-40B4-BE49-F238E27FC236}">
                <a16:creationId xmlns:a16="http://schemas.microsoft.com/office/drawing/2014/main" id="{772A815D-F221-88FC-0BCA-08D996EF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53200"/>
            <a:ext cx="9144000" cy="6858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109" name="Footer Placeholder 4">
            <a:extLst>
              <a:ext uri="{FF2B5EF4-FFF2-40B4-BE49-F238E27FC236}">
                <a16:creationId xmlns:a16="http://schemas.microsoft.com/office/drawing/2014/main" id="{3E906F11-1E8C-04CA-EAED-591E13813A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7110" name="Slide Number Placeholder 5">
            <a:extLst>
              <a:ext uri="{FF2B5EF4-FFF2-40B4-BE49-F238E27FC236}">
                <a16:creationId xmlns:a16="http://schemas.microsoft.com/office/drawing/2014/main" id="{1BAF37BE-C172-22B1-38B5-D6C0CA6125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4FA7EB-97CF-417E-9A9D-168E4D424B7C}" type="slidenum">
              <a:rPr lang="ru-RU" altLang="en-US">
                <a:solidFill>
                  <a:srgbClr val="FFFFCC"/>
                </a:solidFill>
              </a:rPr>
              <a:pPr/>
              <a:t>42</a:t>
            </a:fld>
            <a:endParaRPr lang="ru-RU" altLang="en-US">
              <a:solidFill>
                <a:srgbClr val="FFFFCC"/>
              </a:solidFill>
            </a:endParaRPr>
          </a:p>
        </p:txBody>
      </p:sp>
      <p:pic>
        <p:nvPicPr>
          <p:cNvPr id="2" name="4_drop_projectile">
            <a:hlinkClick r:id="" action="ppaction://media"/>
            <a:extLst>
              <a:ext uri="{FF2B5EF4-FFF2-40B4-BE49-F238E27FC236}">
                <a16:creationId xmlns:a16="http://schemas.microsoft.com/office/drawing/2014/main" id="{BA2424C7-8F89-0F67-B6B7-29E5F1D622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867" y="1219200"/>
            <a:ext cx="9076266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639C3A11-D90E-59FA-F029-4D4F3E8AA2E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ამოცანა # 2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ზოოპარკიდან გამოპარული მაიმუნი ჩამოკიდებულია ხის ტოტზე. მის დასაჭერად ზოოპარკის ზედამხედველი მაიმუნს ხეზე ესვრის ტრანკვილიზატორს. 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გასროლისთანავე მაიმუნი წყდება ხეს და ცდილობს მიწაზე ჩამოხტომას.</a:t>
            </a: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როგორ უნდა დაუმიზნოს ზედამხედველმა  მაიმუნს რომ მოარტყას ისარი?</a:t>
            </a:r>
          </a:p>
        </p:txBody>
      </p:sp>
      <p:sp>
        <p:nvSpPr>
          <p:cNvPr id="48131" name="Footer Placeholder 4">
            <a:extLst>
              <a:ext uri="{FF2B5EF4-FFF2-40B4-BE49-F238E27FC236}">
                <a16:creationId xmlns:a16="http://schemas.microsoft.com/office/drawing/2014/main" id="{BA33CA3C-88D3-AD89-3B9D-24D6711280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8132" name="Slide Number Placeholder 5">
            <a:extLst>
              <a:ext uri="{FF2B5EF4-FFF2-40B4-BE49-F238E27FC236}">
                <a16:creationId xmlns:a16="http://schemas.microsoft.com/office/drawing/2014/main" id="{DE699285-DE00-A46C-071A-97BEF45FA0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02E0C5A-24AC-4EA4-822E-408942C5DDFC}" type="slidenum">
              <a:rPr lang="ru-RU" altLang="en-US">
                <a:solidFill>
                  <a:srgbClr val="FFFFCC"/>
                </a:solidFill>
              </a:rPr>
              <a:pPr/>
              <a:t>43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9DE43151-1D55-EB91-E496-18060D4F0FF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ამოცანა # 2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გასროლა და მაიმუნის ვარდნის დაწყება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ერთდროულია: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t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0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0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	D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h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-g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t</a:t>
            </a:r>
            <a:r>
              <a:rPr lang="en-US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2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/ 2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	D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h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-g </a:t>
            </a:r>
            <a:r>
              <a:rPr lang="en-US" altLang="en-US" sz="28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t</a:t>
            </a:r>
            <a:r>
              <a:rPr lang="en-US" altLang="en-US" sz="2800" b="1" baseline="30000">
                <a:solidFill>
                  <a:schemeClr val="bg1"/>
                </a:solidFill>
                <a:latin typeface="Sylfaen" panose="010A0502050306030303" pitchFamily="18" charset="0"/>
              </a:rPr>
              <a:t>2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/ 2</a:t>
            </a:r>
          </a:p>
          <a:p>
            <a:pPr eaLnBrk="1" hangingPunct="1">
              <a:buFontTx/>
              <a:buNone/>
            </a:pPr>
            <a:endParaRPr lang="ru-RU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latin typeface="Symbol" panose="05050102010706020507" pitchFamily="18" charset="2"/>
              </a:rPr>
              <a:t>	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h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h</a:t>
            </a:r>
            <a:r>
              <a:rPr lang="en-US" altLang="en-US" sz="28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			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		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მაიმუნს ისარი მოხვდება 					ყოველთვის, თუკი დამიზნება 				მოხდება პირდაპირი ხედვის ხაზზე</a:t>
            </a: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pic>
        <p:nvPicPr>
          <p:cNvPr id="49155" name="Picture 4" descr="Monkey1">
            <a:extLst>
              <a:ext uri="{FF2B5EF4-FFF2-40B4-BE49-F238E27FC236}">
                <a16:creationId xmlns:a16="http://schemas.microsoft.com/office/drawing/2014/main" id="{E7B7BE70-75CE-8BD3-D8CD-2375FCD16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90600"/>
            <a:ext cx="804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 descr="Monkey2">
            <a:extLst>
              <a:ext uri="{FF2B5EF4-FFF2-40B4-BE49-F238E27FC236}">
                <a16:creationId xmlns:a16="http://schemas.microsoft.com/office/drawing/2014/main" id="{3E1416C3-696C-B729-90F2-2E3ABD91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124200"/>
            <a:ext cx="8048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Line 6">
            <a:extLst>
              <a:ext uri="{FF2B5EF4-FFF2-40B4-BE49-F238E27FC236}">
                <a16:creationId xmlns:a16="http://schemas.microsoft.com/office/drawing/2014/main" id="{3A23A29F-F691-5123-99CF-DBDA4C2C9FB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1000" y="1828800"/>
            <a:ext cx="0" cy="205740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58" name="Picture 7" descr="boy">
            <a:extLst>
              <a:ext uri="{FF2B5EF4-FFF2-40B4-BE49-F238E27FC236}">
                <a16:creationId xmlns:a16="http://schemas.microsoft.com/office/drawing/2014/main" id="{A1B749EE-0753-4BEB-FC23-5D00B0D60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1413"/>
            <a:ext cx="19812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Line 8">
            <a:extLst>
              <a:ext uri="{FF2B5EF4-FFF2-40B4-BE49-F238E27FC236}">
                <a16:creationId xmlns:a16="http://schemas.microsoft.com/office/drawing/2014/main" id="{6BBA6FA6-BADA-90EC-B6E2-0C3021FBD1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1905000"/>
            <a:ext cx="6248400" cy="3352800"/>
          </a:xfrm>
          <a:prstGeom prst="line">
            <a:avLst/>
          </a:prstGeom>
          <a:noFill/>
          <a:ln w="38100" cap="rnd">
            <a:solidFill>
              <a:schemeClr val="bg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Freeform 10">
            <a:extLst>
              <a:ext uri="{FF2B5EF4-FFF2-40B4-BE49-F238E27FC236}">
                <a16:creationId xmlns:a16="http://schemas.microsoft.com/office/drawing/2014/main" id="{F65FA5C9-7DD7-3CBF-F2D2-7000A33BD362}"/>
              </a:ext>
            </a:extLst>
          </p:cNvPr>
          <p:cNvSpPr>
            <a:spLocks/>
          </p:cNvSpPr>
          <p:nvPr/>
        </p:nvSpPr>
        <p:spPr bwMode="auto">
          <a:xfrm>
            <a:off x="1600200" y="3886200"/>
            <a:ext cx="6324600" cy="1371600"/>
          </a:xfrm>
          <a:custGeom>
            <a:avLst/>
            <a:gdLst>
              <a:gd name="T0" fmla="*/ 0 w 3984"/>
              <a:gd name="T1" fmla="*/ 2147483646 h 864"/>
              <a:gd name="T2" fmla="*/ 2147483646 w 3984"/>
              <a:gd name="T3" fmla="*/ 2147483646 h 864"/>
              <a:gd name="T4" fmla="*/ 2147483646 w 3984"/>
              <a:gd name="T5" fmla="*/ 2147483646 h 864"/>
              <a:gd name="T6" fmla="*/ 2147483646 w 3984"/>
              <a:gd name="T7" fmla="*/ 0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3984"/>
              <a:gd name="T13" fmla="*/ 0 h 864"/>
              <a:gd name="T14" fmla="*/ 3984 w 3984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4" h="864">
                <a:moveTo>
                  <a:pt x="0" y="864"/>
                </a:moveTo>
                <a:cubicBezTo>
                  <a:pt x="356" y="732"/>
                  <a:pt x="712" y="600"/>
                  <a:pt x="1104" y="480"/>
                </a:cubicBezTo>
                <a:cubicBezTo>
                  <a:pt x="1496" y="360"/>
                  <a:pt x="1872" y="224"/>
                  <a:pt x="2352" y="144"/>
                </a:cubicBezTo>
                <a:cubicBezTo>
                  <a:pt x="2832" y="64"/>
                  <a:pt x="3408" y="32"/>
                  <a:pt x="3984" y="0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11">
            <a:extLst>
              <a:ext uri="{FF2B5EF4-FFF2-40B4-BE49-F238E27FC236}">
                <a16:creationId xmlns:a16="http://schemas.microsoft.com/office/drawing/2014/main" id="{4404C536-6D31-AC25-820B-A4BB79194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819400"/>
            <a:ext cx="0" cy="11430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12">
            <a:extLst>
              <a:ext uri="{FF2B5EF4-FFF2-40B4-BE49-F238E27FC236}">
                <a16:creationId xmlns:a16="http://schemas.microsoft.com/office/drawing/2014/main" id="{920F28E2-C582-1A9F-7E87-3C82223C2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6576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Text Box 14">
            <a:extLst>
              <a:ext uri="{FF2B5EF4-FFF2-40B4-BE49-F238E27FC236}">
                <a16:creationId xmlns:a16="http://schemas.microsoft.com/office/drawing/2014/main" id="{205DA3B0-A5DF-7D82-CD4A-6A3A287D4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124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1">
                <a:solidFill>
                  <a:schemeClr val="bg1"/>
                </a:solidFill>
              </a:rPr>
              <a:t>h</a:t>
            </a:r>
            <a:r>
              <a:rPr lang="en-US" altLang="en-US" sz="2400" b="1" baseline="-25000">
                <a:solidFill>
                  <a:schemeClr val="bg1"/>
                </a:solidFill>
              </a:rPr>
              <a:t>1</a:t>
            </a:r>
            <a:endParaRPr lang="ru-RU" alt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49164" name="Text Box 15">
            <a:extLst>
              <a:ext uri="{FF2B5EF4-FFF2-40B4-BE49-F238E27FC236}">
                <a16:creationId xmlns:a16="http://schemas.microsoft.com/office/drawing/2014/main" id="{BDA172CF-4471-AF5C-3A0A-8946A8A2C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514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2400" b="1">
                <a:solidFill>
                  <a:srgbClr val="FFFF00"/>
                </a:solidFill>
              </a:rPr>
              <a:t>h</a:t>
            </a:r>
            <a:endParaRPr lang="ru-RU" altLang="en-US" sz="2400" b="1" baseline="-25000">
              <a:solidFill>
                <a:srgbClr val="FFFF00"/>
              </a:solidFill>
            </a:endParaRPr>
          </a:p>
        </p:txBody>
      </p:sp>
      <p:sp>
        <p:nvSpPr>
          <p:cNvPr id="49165" name="Footer Placeholder 4">
            <a:extLst>
              <a:ext uri="{FF2B5EF4-FFF2-40B4-BE49-F238E27FC236}">
                <a16:creationId xmlns:a16="http://schemas.microsoft.com/office/drawing/2014/main" id="{1D5BD859-8988-4A3C-3CA6-D7C04018C5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49166" name="Slide Number Placeholder 5">
            <a:extLst>
              <a:ext uri="{FF2B5EF4-FFF2-40B4-BE49-F238E27FC236}">
                <a16:creationId xmlns:a16="http://schemas.microsoft.com/office/drawing/2014/main" id="{8C1B9268-18F2-4F79-41B6-B5E8C73830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226BCF-5F46-4DC3-848C-0298BA48A788}" type="slidenum">
              <a:rPr lang="ru-RU" altLang="en-US">
                <a:solidFill>
                  <a:srgbClr val="FFFFCC"/>
                </a:solidFill>
              </a:rPr>
              <a:pPr/>
              <a:t>44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>
            <a:extLst>
              <a:ext uri="{FF2B5EF4-FFF2-40B4-BE49-F238E27FC236}">
                <a16:creationId xmlns:a16="http://schemas.microsoft.com/office/drawing/2014/main" id="{ADE5D2F4-8740-C6C6-28DE-434C59828D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მრუდწირული მოძრაობა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მოძრაობა ორ ან მეტ განზომილებაში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	რადიუს ვექტორი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	აჩქარების პარალელური და 	პერპენდიკულარული კომპონენტები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	თანაბარი წრიული მოძრაობა</a:t>
            </a:r>
            <a:endParaRPr lang="en-US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	ბრუნვის სკალარული და ვექტორული აღწერა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		ჰორიზონტისადმი კუთხით გასროლილი 	სხეულის მოძრაობა</a:t>
            </a: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0179" name="Footer Placeholder 4">
            <a:extLst>
              <a:ext uri="{FF2B5EF4-FFF2-40B4-BE49-F238E27FC236}">
                <a16:creationId xmlns:a16="http://schemas.microsoft.com/office/drawing/2014/main" id="{337E3B42-4711-F168-4EC0-D5542740A1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0180" name="Slide Number Placeholder 5">
            <a:extLst>
              <a:ext uri="{FF2B5EF4-FFF2-40B4-BE49-F238E27FC236}">
                <a16:creationId xmlns:a16="http://schemas.microsoft.com/office/drawing/2014/main" id="{2F1F7414-94CF-C934-87CC-76C114C4B6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EF22B99-C1F3-4896-AC06-24EA5EDFA7CD}" type="slidenum">
              <a:rPr lang="ru-RU" altLang="en-US">
                <a:solidFill>
                  <a:srgbClr val="FFFFCC"/>
                </a:solidFill>
              </a:rPr>
              <a:pPr/>
              <a:t>45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9760A141-634D-600B-F184-B271E64BC9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b="1" dirty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ka-GE" altLang="en-US" b="1" dirty="0">
                <a:solidFill>
                  <a:srgbClr val="0000FF"/>
                </a:solidFill>
              </a:rPr>
              <a:t>	</a:t>
            </a:r>
            <a:r>
              <a:rPr lang="en-US" altLang="en-US" b="1" dirty="0">
                <a:solidFill>
                  <a:schemeClr val="bg1"/>
                </a:solidFill>
              </a:rPr>
              <a:t>www.tevza.org/home/course/phys2025</a:t>
            </a:r>
            <a:endParaRPr lang="ka-GE" altLang="en-US" b="1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None/>
            </a:pPr>
            <a:endParaRPr lang="ka-GE" altLang="en-US" sz="2400" dirty="0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ru-RU" altLang="en-US" sz="28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51203" name="Footer Placeholder 4">
            <a:extLst>
              <a:ext uri="{FF2B5EF4-FFF2-40B4-BE49-F238E27FC236}">
                <a16:creationId xmlns:a16="http://schemas.microsoft.com/office/drawing/2014/main" id="{9B5F18AB-657C-3581-C745-12F455616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989B50AC-A745-2E1B-C16D-7869DEC232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35F8B5-3C25-4B84-BFDA-09D956F63214}" type="slidenum">
              <a:rPr lang="ru-RU" altLang="en-US">
                <a:solidFill>
                  <a:srgbClr val="FFFFCC"/>
                </a:solidFill>
              </a:rPr>
              <a:pPr/>
              <a:t>46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D3189224-524D-42B5-56E3-DF57BE7B3F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რადიუს ვექტორი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სხეულის მდგომარეობა სივრცეში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r = 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 i + 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 j + 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 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 	</a:t>
            </a: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ვექტორი, რომელიც აერთებს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	კოორდინატთა სისტემის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Times New Roman" panose="02020603050405020304" pitchFamily="18" charset="0"/>
              </a:rPr>
              <a:t>	სათავესა და მოძრავ სხეულს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Times New Roman" panose="02020603050405020304" pitchFamily="18" charset="0"/>
              </a:rPr>
              <a:t>	რადიუს ვექტორი იცვლის სიგრძეს და მიმართულებას, მაგრამ არ იცვლის საწყის წერტილს (კოორდინათა სისტემის სათავე)</a:t>
            </a:r>
            <a:endParaRPr lang="ru-RU" alt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Line 6">
            <a:extLst>
              <a:ext uri="{FF2B5EF4-FFF2-40B4-BE49-F238E27FC236}">
                <a16:creationId xmlns:a16="http://schemas.microsoft.com/office/drawing/2014/main" id="{716C9237-D0BC-81DF-741A-E3F5495AC76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114800"/>
            <a:ext cx="1828800" cy="762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7">
            <a:extLst>
              <a:ext uri="{FF2B5EF4-FFF2-40B4-BE49-F238E27FC236}">
                <a16:creationId xmlns:a16="http://schemas.microsoft.com/office/drawing/2014/main" id="{27919F77-79F0-AC68-2EFD-80D6A02D95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4114800"/>
            <a:ext cx="1143000" cy="1066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8">
            <a:extLst>
              <a:ext uri="{FF2B5EF4-FFF2-40B4-BE49-F238E27FC236}">
                <a16:creationId xmlns:a16="http://schemas.microsoft.com/office/drawing/2014/main" id="{8CDD7A6D-5B29-B98B-9641-CD792F8182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2514600"/>
            <a:ext cx="0" cy="16002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9">
            <a:extLst>
              <a:ext uri="{FF2B5EF4-FFF2-40B4-BE49-F238E27FC236}">
                <a16:creationId xmlns:a16="http://schemas.microsoft.com/office/drawing/2014/main" id="{DB345986-795F-C60F-5A59-96AFC13E60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00800" y="3733800"/>
            <a:ext cx="762000" cy="3810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10">
            <a:extLst>
              <a:ext uri="{FF2B5EF4-FFF2-40B4-BE49-F238E27FC236}">
                <a16:creationId xmlns:a16="http://schemas.microsoft.com/office/drawing/2014/main" id="{BEFFE748-9ACB-5675-AB2F-E92EEA627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733800"/>
            <a:ext cx="0" cy="15240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11">
            <a:extLst>
              <a:ext uri="{FF2B5EF4-FFF2-40B4-BE49-F238E27FC236}">
                <a16:creationId xmlns:a16="http://schemas.microsoft.com/office/drawing/2014/main" id="{0C155BE4-9A62-E76F-63E8-677D164944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4724400"/>
            <a:ext cx="533400" cy="5334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2">
            <a:extLst>
              <a:ext uri="{FF2B5EF4-FFF2-40B4-BE49-F238E27FC236}">
                <a16:creationId xmlns:a16="http://schemas.microsoft.com/office/drawing/2014/main" id="{458C88D6-610D-2D29-2521-61B80E8EF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4724400"/>
            <a:ext cx="1371600" cy="53340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Text Box 13">
            <a:extLst>
              <a:ext uri="{FF2B5EF4-FFF2-40B4-BE49-F238E27FC236}">
                <a16:creationId xmlns:a16="http://schemas.microsoft.com/office/drawing/2014/main" id="{94547395-3CDE-1497-0C0C-6281DE454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9227" name="Text Box 14">
            <a:extLst>
              <a:ext uri="{FF2B5EF4-FFF2-40B4-BE49-F238E27FC236}">
                <a16:creationId xmlns:a16="http://schemas.microsoft.com/office/drawing/2014/main" id="{2C980565-509B-1915-DA4F-6F21BA607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9228" name="Text Box 15">
            <a:extLst>
              <a:ext uri="{FF2B5EF4-FFF2-40B4-BE49-F238E27FC236}">
                <a16:creationId xmlns:a16="http://schemas.microsoft.com/office/drawing/2014/main" id="{F36FA94F-BA2A-E70D-77F6-2FF644476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9229" name="Text Box 16">
            <a:extLst>
              <a:ext uri="{FF2B5EF4-FFF2-40B4-BE49-F238E27FC236}">
                <a16:creationId xmlns:a16="http://schemas.microsoft.com/office/drawing/2014/main" id="{7FCE340A-9428-0E54-4660-0D2C92007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362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endParaRPr lang="ru-RU" altLang="en-US" sz="2400" b="1">
              <a:latin typeface="Symbol" panose="05050102010706020507" pitchFamily="18" charset="2"/>
            </a:endParaRPr>
          </a:p>
        </p:txBody>
      </p:sp>
      <p:sp>
        <p:nvSpPr>
          <p:cNvPr id="9230" name="Text Box 23">
            <a:extLst>
              <a:ext uri="{FF2B5EF4-FFF2-40B4-BE49-F238E27FC236}">
                <a16:creationId xmlns:a16="http://schemas.microsoft.com/office/drawing/2014/main" id="{7E1C370F-CBC6-248F-BD0B-E88DBE2A3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0480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9231" name="Text Box 24">
            <a:extLst>
              <a:ext uri="{FF2B5EF4-FFF2-40B4-BE49-F238E27FC236}">
                <a16:creationId xmlns:a16="http://schemas.microsoft.com/office/drawing/2014/main" id="{384D1C79-7A85-7DF9-E80A-57CBFA7A0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895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9232" name="Text Box 25">
            <a:extLst>
              <a:ext uri="{FF2B5EF4-FFF2-40B4-BE49-F238E27FC236}">
                <a16:creationId xmlns:a16="http://schemas.microsoft.com/office/drawing/2014/main" id="{03370E0A-67EC-EA82-D893-63F2EE08C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4196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9233" name="Text Box 26">
            <a:extLst>
              <a:ext uri="{FF2B5EF4-FFF2-40B4-BE49-F238E27FC236}">
                <a16:creationId xmlns:a16="http://schemas.microsoft.com/office/drawing/2014/main" id="{6043444C-B561-B8EE-D3FE-F1D04F054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191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9234" name="Text Box 27">
            <a:extLst>
              <a:ext uri="{FF2B5EF4-FFF2-40B4-BE49-F238E27FC236}">
                <a16:creationId xmlns:a16="http://schemas.microsoft.com/office/drawing/2014/main" id="{65D778D4-3367-267D-982A-26A46AB1B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4384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9235" name="Oval 28">
            <a:extLst>
              <a:ext uri="{FF2B5EF4-FFF2-40B4-BE49-F238E27FC236}">
                <a16:creationId xmlns:a16="http://schemas.microsoft.com/office/drawing/2014/main" id="{F28A4329-E1F9-50A4-D34D-82EE01A10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6576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36" name="Footer Placeholder 4">
            <a:extLst>
              <a:ext uri="{FF2B5EF4-FFF2-40B4-BE49-F238E27FC236}">
                <a16:creationId xmlns:a16="http://schemas.microsoft.com/office/drawing/2014/main" id="{46FB1E20-79F2-8C36-2815-B504FDFB5C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9237" name="Slide Number Placeholder 5">
            <a:extLst>
              <a:ext uri="{FF2B5EF4-FFF2-40B4-BE49-F238E27FC236}">
                <a16:creationId xmlns:a16="http://schemas.microsoft.com/office/drawing/2014/main" id="{B2DABCDB-6209-E2EF-62CC-BE37A7922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43041C-2E0A-46B2-B92D-965B3D18F474}" type="slidenum">
              <a:rPr lang="ru-RU" altLang="en-US">
                <a:solidFill>
                  <a:srgbClr val="FFFFCC"/>
                </a:solidFill>
              </a:rPr>
              <a:pPr/>
              <a:t>5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CF3BA0F-5FE3-0735-71A1-876589BD97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გადაადგილება სივრცეში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საწყისი წერტილის რადიუს ვექტორი:	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ka-GE" altLang="en-US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= ( 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 </a:t>
            </a:r>
            <a:r>
              <a:rPr lang="ka-GE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 y</a:t>
            </a:r>
            <a:r>
              <a:rPr lang="en-US" altLang="en-US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 </a:t>
            </a:r>
            <a:r>
              <a:rPr lang="ka-GE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 z</a:t>
            </a:r>
            <a:r>
              <a:rPr lang="en-US" altLang="en-US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საბოლოო წერტილის რადიუს ვექტორი:	 </a:t>
            </a:r>
          </a:p>
          <a:p>
            <a:pPr algn="ctr" eaLnBrk="1" hangingPunct="1"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en-US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ka-GE" altLang="en-US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= ( 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ka-GE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 y</a:t>
            </a:r>
            <a:r>
              <a:rPr lang="en-US" altLang="en-US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ka-GE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 z</a:t>
            </a:r>
            <a:r>
              <a:rPr lang="en-US" altLang="en-US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  <a:endParaRPr lang="ka-GE" altLang="en-US" sz="28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გადაადგილების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ვექტორი: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r = r</a:t>
            </a:r>
            <a:r>
              <a:rPr lang="en-US" altLang="en-US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 – r</a:t>
            </a:r>
            <a:r>
              <a:rPr lang="en-US" altLang="en-US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 = (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) i + (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) j + (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b="1" i="1">
                <a:solidFill>
                  <a:srgbClr val="FFFF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b="1" i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) k</a:t>
            </a:r>
            <a:endParaRPr lang="ka-GE" altLang="en-US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595F5983-5A74-6F1A-AC08-0E452AF7C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05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0244" name="Text Box 5">
            <a:extLst>
              <a:ext uri="{FF2B5EF4-FFF2-40B4-BE49-F238E27FC236}">
                <a16:creationId xmlns:a16="http://schemas.microsoft.com/office/drawing/2014/main" id="{B7D1E214-90BF-412C-B6C7-83869A6D8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657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0245" name="Text Box 7">
            <a:extLst>
              <a:ext uri="{FF2B5EF4-FFF2-40B4-BE49-F238E27FC236}">
                <a16:creationId xmlns:a16="http://schemas.microsoft.com/office/drawing/2014/main" id="{12044A18-F6A9-B918-D994-2ED804C7F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0246" name="Text Box 8">
            <a:extLst>
              <a:ext uri="{FF2B5EF4-FFF2-40B4-BE49-F238E27FC236}">
                <a16:creationId xmlns:a16="http://schemas.microsoft.com/office/drawing/2014/main" id="{FFE1F053-3A0D-16FC-ADE3-292642655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0247" name="Text Box 9">
            <a:extLst>
              <a:ext uri="{FF2B5EF4-FFF2-40B4-BE49-F238E27FC236}">
                <a16:creationId xmlns:a16="http://schemas.microsoft.com/office/drawing/2014/main" id="{D9D5E653-2B0C-3713-AF04-E2CD8C741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0248" name="Text Box 10">
            <a:extLst>
              <a:ext uri="{FF2B5EF4-FFF2-40B4-BE49-F238E27FC236}">
                <a16:creationId xmlns:a16="http://schemas.microsoft.com/office/drawing/2014/main" id="{4A5EEEAE-2296-DE44-E102-E191C55BE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0249" name="Text Box 11">
            <a:extLst>
              <a:ext uri="{FF2B5EF4-FFF2-40B4-BE49-F238E27FC236}">
                <a16:creationId xmlns:a16="http://schemas.microsoft.com/office/drawing/2014/main" id="{626BD713-4345-75E4-1A64-8F07C4E11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0250" name="Text Box 12">
            <a:extLst>
              <a:ext uri="{FF2B5EF4-FFF2-40B4-BE49-F238E27FC236}">
                <a16:creationId xmlns:a16="http://schemas.microsoft.com/office/drawing/2014/main" id="{ABC225F5-BF05-7E3D-53BB-21AB4C354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0251" name="Footer Placeholder 4">
            <a:extLst>
              <a:ext uri="{FF2B5EF4-FFF2-40B4-BE49-F238E27FC236}">
                <a16:creationId xmlns:a16="http://schemas.microsoft.com/office/drawing/2014/main" id="{03AAD591-FFF4-5855-9889-670BD3F166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0252" name="Slide Number Placeholder 5">
            <a:extLst>
              <a:ext uri="{FF2B5EF4-FFF2-40B4-BE49-F238E27FC236}">
                <a16:creationId xmlns:a16="http://schemas.microsoft.com/office/drawing/2014/main" id="{13992049-2E19-96FF-DC21-8EFDB3BB48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BF597A-3DB6-4ACF-9406-D11CB0230E31}" type="slidenum">
              <a:rPr lang="ru-RU" altLang="en-US">
                <a:solidFill>
                  <a:srgbClr val="FFFFCC"/>
                </a:solidFill>
              </a:rPr>
              <a:pPr/>
              <a:t>6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38606F64-EB14-9943-AA3A-0E914F83766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გადაადგილება სივრცეში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გადაადგილების საშუალო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სიჩქარე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V = (r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– r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) / (t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2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– t</a:t>
            </a:r>
            <a:r>
              <a:rPr lang="en-US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1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)</a:t>
            </a:r>
            <a:endParaRPr lang="ka-GE" altLang="en-US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V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r /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endParaRPr lang="ka-GE" altLang="en-US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გადაადგილების ვექტორი გაყოფილი დროზე, რომელშიც ეს გადაადგილება მოხდა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მყისი სიჩქარე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ka-GE" altLang="en-US" b="1" baseline="-25000">
                <a:solidFill>
                  <a:srgbClr val="FFFF00"/>
                </a:solidFill>
                <a:latin typeface="Sylfaen" panose="010A0502050306030303" pitchFamily="18" charset="0"/>
              </a:rPr>
              <a:t>მყ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r /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	( </a:t>
            </a:r>
            <a:r>
              <a:rPr lang="en-US" altLang="en-US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t </a:t>
            </a:r>
            <a:r>
              <a:rPr lang="en-US" altLang="en-US" sz="28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  <a:r>
              <a:rPr lang="en-US" altLang="en-US" sz="2800" b="1"/>
              <a:t> </a:t>
            </a:r>
            <a:r>
              <a:rPr lang="en-US" altLang="en-US" b="1">
                <a:solidFill>
                  <a:srgbClr val="FFFF00"/>
                </a:solidFill>
                <a:latin typeface="Sylfaen" panose="010A0502050306030303" pitchFamily="18" charset="0"/>
              </a:rPr>
              <a:t>0 )</a:t>
            </a:r>
            <a:endParaRPr lang="ka-GE" altLang="en-US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1267" name="Line 4">
            <a:extLst>
              <a:ext uri="{FF2B5EF4-FFF2-40B4-BE49-F238E27FC236}">
                <a16:creationId xmlns:a16="http://schemas.microsoft.com/office/drawing/2014/main" id="{618819FF-8A93-C7B2-FC2B-842BBA7C5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276600"/>
            <a:ext cx="1828800" cy="762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5">
            <a:extLst>
              <a:ext uri="{FF2B5EF4-FFF2-40B4-BE49-F238E27FC236}">
                <a16:creationId xmlns:a16="http://schemas.microsoft.com/office/drawing/2014/main" id="{9132B36B-E31E-E163-EF4A-C6CC0DEC16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3276600"/>
            <a:ext cx="1143000" cy="1066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6">
            <a:extLst>
              <a:ext uri="{FF2B5EF4-FFF2-40B4-BE49-F238E27FC236}">
                <a16:creationId xmlns:a16="http://schemas.microsoft.com/office/drawing/2014/main" id="{A0864EBF-1075-7799-9C79-F00EF7F2C7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676400"/>
            <a:ext cx="0" cy="16002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7">
            <a:extLst>
              <a:ext uri="{FF2B5EF4-FFF2-40B4-BE49-F238E27FC236}">
                <a16:creationId xmlns:a16="http://schemas.microsoft.com/office/drawing/2014/main" id="{51E2406C-49B2-D898-82C5-CAEFD97CBD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3276600"/>
            <a:ext cx="8382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8">
            <a:extLst>
              <a:ext uri="{FF2B5EF4-FFF2-40B4-BE49-F238E27FC236}">
                <a16:creationId xmlns:a16="http://schemas.microsoft.com/office/drawing/2014/main" id="{BB51295B-2DFF-7582-E20B-7C9F313959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1981200"/>
            <a:ext cx="838200" cy="12954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9">
            <a:extLst>
              <a:ext uri="{FF2B5EF4-FFF2-40B4-BE49-F238E27FC236}">
                <a16:creationId xmlns:a16="http://schemas.microsoft.com/office/drawing/2014/main" id="{5F7B9FE3-7433-3D04-0B04-E0295BB587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8000" y="1981200"/>
            <a:ext cx="0" cy="1295400"/>
          </a:xfrm>
          <a:prstGeom prst="line">
            <a:avLst/>
          </a:prstGeom>
          <a:noFill/>
          <a:ln w="50800">
            <a:solidFill>
              <a:schemeClr val="bg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Text Box 10">
            <a:extLst>
              <a:ext uri="{FF2B5EF4-FFF2-40B4-BE49-F238E27FC236}">
                <a16:creationId xmlns:a16="http://schemas.microsoft.com/office/drawing/2014/main" id="{98FBF250-4311-D35B-EF31-4D2D5F5A2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362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11274" name="Text Box 11">
            <a:extLst>
              <a:ext uri="{FF2B5EF4-FFF2-40B4-BE49-F238E27FC236}">
                <a16:creationId xmlns:a16="http://schemas.microsoft.com/office/drawing/2014/main" id="{4DEC5691-ED56-A811-26D2-5C2262C33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75" name="Text Box 12">
            <a:extLst>
              <a:ext uri="{FF2B5EF4-FFF2-40B4-BE49-F238E27FC236}">
                <a16:creationId xmlns:a16="http://schemas.microsoft.com/office/drawing/2014/main" id="{C97F3D92-0E7E-01F6-1051-2213D442D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362200"/>
            <a:ext cx="83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1276" name="Text Box 13">
            <a:extLst>
              <a:ext uri="{FF2B5EF4-FFF2-40B4-BE49-F238E27FC236}">
                <a16:creationId xmlns:a16="http://schemas.microsoft.com/office/drawing/2014/main" id="{D1C9E75C-BD7F-338A-99A5-143BFECF7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133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77" name="Oval 14">
            <a:extLst>
              <a:ext uri="{FF2B5EF4-FFF2-40B4-BE49-F238E27FC236}">
                <a16:creationId xmlns:a16="http://schemas.microsoft.com/office/drawing/2014/main" id="{3C286E98-17F2-8D74-C3AC-0AD7A060E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8" name="Oval 15">
            <a:extLst>
              <a:ext uri="{FF2B5EF4-FFF2-40B4-BE49-F238E27FC236}">
                <a16:creationId xmlns:a16="http://schemas.microsoft.com/office/drawing/2014/main" id="{A646D283-6D64-531D-1EF7-E308B4556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9050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9" name="Text Box 16">
            <a:extLst>
              <a:ext uri="{FF2B5EF4-FFF2-40B4-BE49-F238E27FC236}">
                <a16:creationId xmlns:a16="http://schemas.microsoft.com/office/drawing/2014/main" id="{ECF0D9FB-8DBC-CA65-943D-8F985953A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3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80" name="Text Box 17">
            <a:extLst>
              <a:ext uri="{FF2B5EF4-FFF2-40B4-BE49-F238E27FC236}">
                <a16:creationId xmlns:a16="http://schemas.microsoft.com/office/drawing/2014/main" id="{149F009C-A409-11AD-CAA6-5D82CDAA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81" name="Text Box 18">
            <a:extLst>
              <a:ext uri="{FF2B5EF4-FFF2-40B4-BE49-F238E27FC236}">
                <a16:creationId xmlns:a16="http://schemas.microsoft.com/office/drawing/2014/main" id="{C2BA3A0B-22AE-7460-2808-C1E40B915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19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82" name="Text Box 20">
            <a:extLst>
              <a:ext uri="{FF2B5EF4-FFF2-40B4-BE49-F238E27FC236}">
                <a16:creationId xmlns:a16="http://schemas.microsoft.com/office/drawing/2014/main" id="{F9F99227-E0C7-9B57-9B89-4CC21F078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83" name="Text Box 21">
            <a:extLst>
              <a:ext uri="{FF2B5EF4-FFF2-40B4-BE49-F238E27FC236}">
                <a16:creationId xmlns:a16="http://schemas.microsoft.com/office/drawing/2014/main" id="{54CE5281-0B9C-59CA-7F15-3EF09F176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810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84" name="Text Box 22">
            <a:extLst>
              <a:ext uri="{FF2B5EF4-FFF2-40B4-BE49-F238E27FC236}">
                <a16:creationId xmlns:a16="http://schemas.microsoft.com/office/drawing/2014/main" id="{D0C76A4D-48A6-A31C-D1B0-BD3B5098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85" name="Text Box 23">
            <a:extLst>
              <a:ext uri="{FF2B5EF4-FFF2-40B4-BE49-F238E27FC236}">
                <a16:creationId xmlns:a16="http://schemas.microsoft.com/office/drawing/2014/main" id="{17BBDDDE-7CB2-04F4-75F1-CDF66710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638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rgbClr val="FFFF00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86" name="Rectangle 22">
            <a:extLst>
              <a:ext uri="{FF2B5EF4-FFF2-40B4-BE49-F238E27FC236}">
                <a16:creationId xmlns:a16="http://schemas.microsoft.com/office/drawing/2014/main" id="{0B648AED-3255-2FC2-E454-B946F552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867400"/>
            <a:ext cx="297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ka-GE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მყ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/ dt</a:t>
            </a:r>
            <a:endParaRPr lang="en-US" alt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7" name="Text Box 22">
            <a:extLst>
              <a:ext uri="{FF2B5EF4-FFF2-40B4-BE49-F238E27FC236}">
                <a16:creationId xmlns:a16="http://schemas.microsoft.com/office/drawing/2014/main" id="{D548FCCB-864E-38C6-4527-FDA7AA246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56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88" name="Text Box 22">
            <a:extLst>
              <a:ext uri="{FF2B5EF4-FFF2-40B4-BE49-F238E27FC236}">
                <a16:creationId xmlns:a16="http://schemas.microsoft.com/office/drawing/2014/main" id="{E42D8FF2-6DCA-E132-3D9A-37BB1C84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62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1289" name="Footer Placeholder 4">
            <a:extLst>
              <a:ext uri="{FF2B5EF4-FFF2-40B4-BE49-F238E27FC236}">
                <a16:creationId xmlns:a16="http://schemas.microsoft.com/office/drawing/2014/main" id="{112EB380-8639-EF9D-A0A1-F1AE0EAE37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1290" name="Slide Number Placeholder 5">
            <a:extLst>
              <a:ext uri="{FF2B5EF4-FFF2-40B4-BE49-F238E27FC236}">
                <a16:creationId xmlns:a16="http://schemas.microsoft.com/office/drawing/2014/main" id="{50587055-BC05-E958-D11F-5A898E68F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490FD8-9FC3-4FD1-BC99-75F096AA8F38}" type="slidenum">
              <a:rPr lang="ru-RU" altLang="en-US">
                <a:solidFill>
                  <a:srgbClr val="FFFFCC"/>
                </a:solidFill>
              </a:rPr>
              <a:pPr/>
              <a:t>7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DD0F8A27-E85B-A015-FF95-44945DB20C0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გადაადგილება სივრცეში</a:t>
            </a:r>
            <a:endParaRPr lang="ka-GE" altLang="en-US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	გადაადგილების სიჩქარის კომპონენტები</a:t>
            </a:r>
          </a:p>
          <a:p>
            <a:pPr eaLnBrk="1" hangingPunct="1">
              <a:buFontTx/>
              <a:buNone/>
            </a:pPr>
            <a:r>
              <a:rPr lang="ka-GE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36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36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 i="1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en-US" altLang="en-US" sz="36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endParaRPr lang="ka-GE" altLang="en-US" sz="36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36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36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 i="1">
                <a:solidFill>
                  <a:srgbClr val="FFFF00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en-US" altLang="en-US" sz="36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endParaRPr lang="ka-GE" altLang="en-US" sz="36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r>
              <a:rPr lang="ka-GE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	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36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36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 i="1">
                <a:solidFill>
                  <a:srgbClr val="FFFF00"/>
                </a:solidFill>
                <a:latin typeface="Times New Roman" panose="02020603050405020304" pitchFamily="18" charset="0"/>
              </a:rPr>
              <a:t>z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en-US" altLang="en-US" sz="36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t</a:t>
            </a:r>
            <a:endParaRPr lang="en-US" altLang="en-US" sz="2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Sylfaen" panose="010A0502050306030303" pitchFamily="18" charset="0"/>
              </a:rPr>
              <a:t>	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მრუდწირული მოძრაობისას მყისი სიჩქარე მიმართულია მოძრაობის ტრაექტორიის მხები მიმართულებით</a:t>
            </a: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28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V</a:t>
            </a:r>
            <a:r>
              <a:rPr lang="en-US" altLang="en-US" sz="2800" b="1" i="1" baseline="-2500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i="1">
                <a:solidFill>
                  <a:schemeClr val="bg1"/>
                </a:solidFill>
                <a:latin typeface="Sylfaen" panose="010A0502050306030303" pitchFamily="18" charset="0"/>
              </a:rPr>
              <a:t>dx/dt </a:t>
            </a:r>
            <a:r>
              <a:rPr lang="en-US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,  V</a:t>
            </a:r>
            <a:r>
              <a:rPr lang="en-US" altLang="en-US" sz="2800" b="1" i="1" baseline="-25000">
                <a:solidFill>
                  <a:schemeClr val="bg1"/>
                </a:solidFill>
                <a:latin typeface="Sylfaen" panose="010A0502050306030303" pitchFamily="18" charset="0"/>
              </a:rPr>
              <a:t>y</a:t>
            </a:r>
            <a:r>
              <a:rPr lang="en-US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 = dy/dt ,  V</a:t>
            </a:r>
            <a:r>
              <a:rPr lang="en-US" altLang="en-US" sz="2800" b="1" i="1" baseline="-25000">
                <a:solidFill>
                  <a:schemeClr val="bg1"/>
                </a:solidFill>
                <a:latin typeface="Sylfaen" panose="010A0502050306030303" pitchFamily="18" charset="0"/>
              </a:rPr>
              <a:t>z</a:t>
            </a:r>
            <a:r>
              <a:rPr lang="en-US" altLang="en-US" sz="2800" b="1" i="1">
                <a:solidFill>
                  <a:schemeClr val="bg1"/>
                </a:solidFill>
                <a:latin typeface="Sylfaen" panose="010A0502050306030303" pitchFamily="18" charset="0"/>
              </a:rPr>
              <a:t> = dz/dt</a:t>
            </a:r>
            <a:endParaRPr lang="ru-RU" altLang="en-US" sz="2800" b="1" i="1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  <p:sp>
        <p:nvSpPr>
          <p:cNvPr id="12291" name="Freeform 9">
            <a:extLst>
              <a:ext uri="{FF2B5EF4-FFF2-40B4-BE49-F238E27FC236}">
                <a16:creationId xmlns:a16="http://schemas.microsoft.com/office/drawing/2014/main" id="{0788FC99-10FD-9947-BA90-32A123AD6AEC}"/>
              </a:ext>
            </a:extLst>
          </p:cNvPr>
          <p:cNvSpPr>
            <a:spLocks/>
          </p:cNvSpPr>
          <p:nvPr/>
        </p:nvSpPr>
        <p:spPr bwMode="auto">
          <a:xfrm>
            <a:off x="4267200" y="2794000"/>
            <a:ext cx="4343400" cy="1244600"/>
          </a:xfrm>
          <a:custGeom>
            <a:avLst/>
            <a:gdLst>
              <a:gd name="T0" fmla="*/ 0 w 2736"/>
              <a:gd name="T1" fmla="*/ 2147483646 h 784"/>
              <a:gd name="T2" fmla="*/ 2147483646 w 2736"/>
              <a:gd name="T3" fmla="*/ 2147483646 h 784"/>
              <a:gd name="T4" fmla="*/ 2147483646 w 2736"/>
              <a:gd name="T5" fmla="*/ 2147483646 h 784"/>
              <a:gd name="T6" fmla="*/ 2147483646 w 2736"/>
              <a:gd name="T7" fmla="*/ 2147483646 h 784"/>
              <a:gd name="T8" fmla="*/ 0 60000 65536"/>
              <a:gd name="T9" fmla="*/ 0 60000 65536"/>
              <a:gd name="T10" fmla="*/ 0 60000 65536"/>
              <a:gd name="T11" fmla="*/ 0 60000 65536"/>
              <a:gd name="T12" fmla="*/ 0 w 2736"/>
              <a:gd name="T13" fmla="*/ 0 h 784"/>
              <a:gd name="T14" fmla="*/ 2736 w 2736"/>
              <a:gd name="T15" fmla="*/ 784 h 7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6" h="784">
                <a:moveTo>
                  <a:pt x="0" y="784"/>
                </a:moveTo>
                <a:cubicBezTo>
                  <a:pt x="128" y="556"/>
                  <a:pt x="256" y="328"/>
                  <a:pt x="528" y="208"/>
                </a:cubicBezTo>
                <a:cubicBezTo>
                  <a:pt x="800" y="88"/>
                  <a:pt x="1264" y="0"/>
                  <a:pt x="1632" y="64"/>
                </a:cubicBezTo>
                <a:cubicBezTo>
                  <a:pt x="2000" y="128"/>
                  <a:pt x="2368" y="360"/>
                  <a:pt x="2736" y="592"/>
                </a:cubicBezTo>
              </a:path>
            </a:pathLst>
          </a:custGeom>
          <a:noFill/>
          <a:ln w="50800" cap="rnd">
            <a:solidFill>
              <a:srgbClr val="FF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Line 11">
            <a:extLst>
              <a:ext uri="{FF2B5EF4-FFF2-40B4-BE49-F238E27FC236}">
                <a16:creationId xmlns:a16="http://schemas.microsoft.com/office/drawing/2014/main" id="{DD1C36F8-6C3A-5610-64AF-4E49A0CDA6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2514600"/>
            <a:ext cx="1066800" cy="6858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12">
            <a:extLst>
              <a:ext uri="{FF2B5EF4-FFF2-40B4-BE49-F238E27FC236}">
                <a16:creationId xmlns:a16="http://schemas.microsoft.com/office/drawing/2014/main" id="{A3EFB232-CABD-216E-D2EF-6C6CDE795E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352800"/>
            <a:ext cx="3581400" cy="5334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13">
            <a:extLst>
              <a:ext uri="{FF2B5EF4-FFF2-40B4-BE49-F238E27FC236}">
                <a16:creationId xmlns:a16="http://schemas.microsoft.com/office/drawing/2014/main" id="{2CAC7932-0B16-58E7-A71E-C9E271C8D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7338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r>
              <a:rPr lang="ka-GE" altLang="en-US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საშ</a:t>
            </a:r>
            <a:endParaRPr lang="en-US" altLang="en-US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5" name="Text Box 14">
            <a:extLst>
              <a:ext uri="{FF2B5EF4-FFF2-40B4-BE49-F238E27FC236}">
                <a16:creationId xmlns:a16="http://schemas.microsoft.com/office/drawing/2014/main" id="{EC89845A-0125-8FD6-71B6-D29A48230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098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</a:rPr>
              <a:t>V</a:t>
            </a:r>
            <a:r>
              <a:rPr lang="ka-GE" altLang="en-US" b="1" baseline="-25000">
                <a:solidFill>
                  <a:schemeClr val="bg1"/>
                </a:solidFill>
                <a:latin typeface="Times New Roman" panose="02020603050405020304" pitchFamily="18" charset="0"/>
              </a:rPr>
              <a:t>მყ</a:t>
            </a:r>
            <a:endParaRPr lang="en-US" altLang="en-US" b="1" baseline="-25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6" name="Text Box 15">
            <a:extLst>
              <a:ext uri="{FF2B5EF4-FFF2-40B4-BE49-F238E27FC236}">
                <a16:creationId xmlns:a16="http://schemas.microsoft.com/office/drawing/2014/main" id="{443E7EC7-03FE-E55B-028C-DD0ADD9AD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05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2297" name="Text Box 16">
            <a:extLst>
              <a:ext uri="{FF2B5EF4-FFF2-40B4-BE49-F238E27FC236}">
                <a16:creationId xmlns:a16="http://schemas.microsoft.com/office/drawing/2014/main" id="{AD600D62-9070-4F9C-2BDE-4D095BAD0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81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en-US" sz="2400" b="1">
                <a:solidFill>
                  <a:schemeClr val="bg1"/>
                </a:solidFill>
                <a:latin typeface="Symbol" panose="05050102010706020507" pitchFamily="18" charset="2"/>
              </a:rPr>
              <a:t>®</a:t>
            </a:r>
          </a:p>
        </p:txBody>
      </p:sp>
      <p:sp>
        <p:nvSpPr>
          <p:cNvPr id="12298" name="Footer Placeholder 4">
            <a:extLst>
              <a:ext uri="{FF2B5EF4-FFF2-40B4-BE49-F238E27FC236}">
                <a16:creationId xmlns:a16="http://schemas.microsoft.com/office/drawing/2014/main" id="{001940FE-12B8-3ECF-A94F-CFF3CA230C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2299" name="Slide Number Placeholder 5">
            <a:extLst>
              <a:ext uri="{FF2B5EF4-FFF2-40B4-BE49-F238E27FC236}">
                <a16:creationId xmlns:a16="http://schemas.microsoft.com/office/drawing/2014/main" id="{F0C73433-A280-A9E3-57AA-AE36C4F8E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8445DC-AA8D-4EAA-AEDB-71473D4BFAF2}" type="slidenum">
              <a:rPr lang="ru-RU" altLang="en-US">
                <a:solidFill>
                  <a:srgbClr val="FFFFCC"/>
                </a:solidFill>
              </a:rPr>
              <a:pPr/>
              <a:t>8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B352DB3B-DDF5-0348-FD65-489FFB26EE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a-GE" altLang="en-US" b="1">
                <a:solidFill>
                  <a:srgbClr val="66FF99"/>
                </a:solidFill>
                <a:latin typeface="Sylfaen" panose="010A0502050306030303" pitchFamily="18" charset="0"/>
              </a:rPr>
              <a:t>აჩქარება მრუდწირული მოძრაობისას</a:t>
            </a:r>
          </a:p>
          <a:p>
            <a:pPr eaLnBrk="1" hangingPunct="1">
              <a:buFontTx/>
              <a:buNone/>
            </a:pPr>
            <a:endParaRPr lang="ka-GE" altLang="en-US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აჩქარება აღწერს სხეულის მოძრაობის სიჩქარის ცვლილებას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(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მოძრაობა 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X 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ღერძის გასწვრივ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)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3600" b="1" baseline="-25000">
                <a:solidFill>
                  <a:srgbClr val="FFFF00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3600" b="1">
                <a:solidFill>
                  <a:srgbClr val="FFFF00"/>
                </a:solidFill>
                <a:latin typeface="Symbol" panose="05050102010706020507" pitchFamily="18" charset="2"/>
              </a:rPr>
              <a:t>D</a:t>
            </a:r>
            <a:r>
              <a:rPr lang="en-US" altLang="en-US" sz="3600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  <a:r>
              <a:rPr lang="en-US" altLang="en-US" sz="3600" b="1" baseline="-25000">
                <a:solidFill>
                  <a:srgbClr val="FFFF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 / </a:t>
            </a:r>
            <a:r>
              <a:rPr lang="en-US" altLang="en-US" sz="3600" b="1">
                <a:solidFill>
                  <a:srgbClr val="FFFF00"/>
                </a:solidFill>
                <a:latin typeface="Symbol" panose="05050102010706020507" pitchFamily="18" charset="2"/>
              </a:rPr>
              <a:t>D </a:t>
            </a:r>
            <a:r>
              <a:rPr lang="en-US" altLang="en-US" sz="3600" b="1">
                <a:solidFill>
                  <a:srgbClr val="FFFF00"/>
                </a:solidFill>
                <a:latin typeface="Sylfaen" panose="010A0502050306030303" pitchFamily="18" charset="0"/>
              </a:rPr>
              <a:t>t </a:t>
            </a:r>
            <a:endParaRPr lang="ka-GE" altLang="en-US" sz="20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ka-GE" altLang="en-US" sz="2000" b="1">
              <a:solidFill>
                <a:schemeClr val="bg1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ორ ან მეტ განზომილებაში შეიძლება იცვლებოდეს როგორც სიჩქარის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მოდული</a:t>
            </a:r>
            <a:r>
              <a:rPr lang="ka-GE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, ისე </a:t>
            </a: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მიმართულება.</a:t>
            </a:r>
          </a:p>
          <a:p>
            <a:pPr algn="ctr" eaLnBrk="1" hangingPunct="1">
              <a:buFontTx/>
              <a:buNone/>
            </a:pPr>
            <a:endParaRPr lang="ka-GE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ka-GE" altLang="en-US" sz="2800" b="1">
                <a:solidFill>
                  <a:srgbClr val="FFFF00"/>
                </a:solidFill>
                <a:latin typeface="Sylfaen" panose="010A0502050306030303" pitchFamily="18" charset="0"/>
              </a:rPr>
              <a:t>აჩქარების ვექტორი აღწერს ორივე ცვლილებას</a:t>
            </a:r>
            <a:endParaRPr lang="en-US" altLang="en-US" sz="12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endParaRPr lang="en-US" altLang="en-US" sz="1200" b="1">
              <a:solidFill>
                <a:srgbClr val="FFFF00"/>
              </a:solidFill>
              <a:latin typeface="Sylfaen" panose="010A0502050306030303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a</a:t>
            </a:r>
            <a:r>
              <a:rPr lang="en-US" altLang="en-US" sz="2800" b="1" baseline="-25000">
                <a:solidFill>
                  <a:schemeClr val="bg1"/>
                </a:solidFill>
                <a:latin typeface="Sylfaen" panose="010A0502050306030303" pitchFamily="18" charset="0"/>
              </a:rPr>
              <a:t>x</a:t>
            </a:r>
            <a:r>
              <a:rPr lang="en-US" altLang="en-US" sz="2800" b="1">
                <a:solidFill>
                  <a:schemeClr val="bg1"/>
                </a:solidFill>
                <a:latin typeface="Sylfaen" panose="010A0502050306030303" pitchFamily="18" charset="0"/>
              </a:rPr>
              <a:t> = 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</a:t>
            </a:r>
            <a:r>
              <a:rPr lang="en-US" altLang="en-US" sz="2800" b="1" baseline="-25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d t </a:t>
            </a:r>
            <a:endParaRPr lang="ka-GE" altLang="en-US" sz="1600" b="1">
              <a:solidFill>
                <a:schemeClr val="bg1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ru-RU" altLang="en-US" sz="2800" b="1">
              <a:solidFill>
                <a:srgbClr val="FFFF00"/>
              </a:solidFill>
              <a:latin typeface="Sylfaen" panose="010A0502050306030303" pitchFamily="18" charset="0"/>
            </a:endParaRPr>
          </a:p>
        </p:txBody>
      </p:sp>
      <p:sp>
        <p:nvSpPr>
          <p:cNvPr id="13315" name="Footer Placeholder 4">
            <a:extLst>
              <a:ext uri="{FF2B5EF4-FFF2-40B4-BE49-F238E27FC236}">
                <a16:creationId xmlns:a16="http://schemas.microsoft.com/office/drawing/2014/main" id="{E70DDC79-FF02-88E7-5B83-88C386075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„ფიზიკის შესავალი (1)“ / ალ. თევზაძე / 20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25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                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		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ლექცია: </a:t>
            </a:r>
            <a:r>
              <a:rPr lang="en-US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4</a:t>
            </a:r>
            <a:r>
              <a:rPr lang="ka-GE" altLang="en-US" dirty="0">
                <a:solidFill>
                  <a:srgbClr val="FFFFCC"/>
                </a:solidFill>
                <a:latin typeface="Sylfaen" panose="010A0502050306030303" pitchFamily="18" charset="0"/>
              </a:rPr>
              <a:t>     გვერდი: </a:t>
            </a:r>
            <a:endParaRPr lang="ru-RU" altLang="en-US" dirty="0">
              <a:solidFill>
                <a:srgbClr val="FFFFCC"/>
              </a:solidFill>
            </a:endParaRP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38D9BA7B-60E6-400C-C0A8-68A096B363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DDAD2B-E25E-45DD-9E40-E232662CE1E0}" type="slidenum">
              <a:rPr lang="ru-RU" altLang="en-US">
                <a:solidFill>
                  <a:srgbClr val="FFFFCC"/>
                </a:solidFill>
              </a:rPr>
              <a:pPr/>
              <a:t>9</a:t>
            </a:fld>
            <a:endParaRPr lang="ru-RU" altLang="en-US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</TotalTime>
  <Words>3269</Words>
  <Application>Microsoft Office PowerPoint</Application>
  <PresentationFormat>On-screen Show (4:3)</PresentationFormat>
  <Paragraphs>673</Paragraphs>
  <Slides>46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Sylfaen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Aleko</dc:creator>
  <cp:lastModifiedBy>Alexander Tevzadze</cp:lastModifiedBy>
  <cp:revision>577</cp:revision>
  <cp:lastPrinted>2025-10-05T18:21:22Z</cp:lastPrinted>
  <dcterms:created xsi:type="dcterms:W3CDTF">1601-01-01T00:00:00Z</dcterms:created>
  <dcterms:modified xsi:type="dcterms:W3CDTF">2025-10-12T18:47:04Z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